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6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等线" panose="020B0604020202020204" charset="0"/>
      <p:regular r:id="rId16"/>
      <p:bold r:id="rId17"/>
    </p:embeddedFont>
    <p:embeddedFont>
      <p:font typeface="iCiel Cadena" panose="02000503000000020004" charset="0"/>
      <p:bold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818" autoAdjust="0"/>
  </p:normalViewPr>
  <p:slideViewPr>
    <p:cSldViewPr snapToGrid="0">
      <p:cViewPr varScale="1">
        <p:scale>
          <a:sx n="62" d="100"/>
          <a:sy n="62" d="100"/>
        </p:scale>
        <p:origin x="10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FCA17-2130-4531-BEF5-D05DBBB1E500}" type="datetimeFigureOut">
              <a:rPr lang="en-US" smtClean="0"/>
              <a:t>01/06/22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30128-296F-43CD-933E-A1D240984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9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BE99E-B6BE-4ADB-ACE5-EF7DE02B7E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62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BE99E-B6BE-4ADB-ACE5-EF7DE02B7E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861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Trò</a:t>
            </a:r>
            <a:r>
              <a:rPr lang="en-US" altLang="zh-CN" dirty="0"/>
              <a:t> </a:t>
            </a:r>
            <a:r>
              <a:rPr lang="en-US" altLang="zh-CN" dirty="0" err="1"/>
              <a:t>chơi</a:t>
            </a:r>
            <a:r>
              <a:rPr lang="en-US" altLang="zh-CN" dirty="0"/>
              <a:t>: </a:t>
            </a:r>
            <a:r>
              <a:rPr lang="en-US" altLang="zh-CN" dirty="0" err="1"/>
              <a:t>Phép</a:t>
            </a:r>
            <a:r>
              <a:rPr lang="en-US" altLang="zh-CN" dirty="0"/>
              <a:t> </a:t>
            </a:r>
            <a:r>
              <a:rPr lang="en-US" altLang="zh-CN" dirty="0" err="1"/>
              <a:t>tính</a:t>
            </a:r>
            <a:r>
              <a:rPr lang="en-US" altLang="zh-CN" dirty="0"/>
              <a:t> </a:t>
            </a:r>
            <a:r>
              <a:rPr lang="en-US" altLang="zh-CN" dirty="0" err="1"/>
              <a:t>ngẫu</a:t>
            </a:r>
            <a:r>
              <a:rPr lang="en-US" altLang="zh-CN" dirty="0"/>
              <a:t> </a:t>
            </a:r>
            <a:r>
              <a:rPr lang="en-US" altLang="zh-CN" dirty="0" err="1"/>
              <a:t>nhiên</a:t>
            </a:r>
            <a:r>
              <a:rPr lang="en-US" altLang="zh-CN" dirty="0"/>
              <a:t>: </a:t>
            </a:r>
            <a:r>
              <a:rPr lang="en-US" altLang="zh-CN" dirty="0" err="1"/>
              <a:t>Các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</a:t>
            </a:r>
            <a:r>
              <a:rPr lang="en-US" altLang="zh-CN" dirty="0" err="1"/>
              <a:t>tính</a:t>
            </a:r>
            <a:r>
              <a:rPr lang="en-US" altLang="zh-CN" dirty="0"/>
              <a:t> </a:t>
            </a:r>
            <a:r>
              <a:rPr lang="en-US" altLang="zh-CN" dirty="0" err="1"/>
              <a:t>sẽ</a:t>
            </a:r>
            <a:r>
              <a:rPr lang="en-US" altLang="zh-CN" dirty="0"/>
              <a:t> </a:t>
            </a:r>
            <a:r>
              <a:rPr lang="en-US" altLang="zh-CN" dirty="0" err="1"/>
              <a:t>bị</a:t>
            </a:r>
            <a:r>
              <a:rPr lang="en-US" altLang="zh-CN" dirty="0"/>
              <a:t> </a:t>
            </a:r>
            <a:r>
              <a:rPr lang="en-US" altLang="zh-CN" dirty="0" err="1"/>
              <a:t>những</a:t>
            </a:r>
            <a:r>
              <a:rPr lang="en-US" altLang="zh-CN" dirty="0"/>
              <a:t> con </a:t>
            </a:r>
            <a:r>
              <a:rPr lang="en-US" altLang="zh-CN" dirty="0" err="1"/>
              <a:t>thú</a:t>
            </a:r>
            <a:r>
              <a:rPr lang="en-US" altLang="zh-CN" dirty="0"/>
              <a:t> </a:t>
            </a:r>
            <a:r>
              <a:rPr lang="en-US" altLang="zh-CN" dirty="0" err="1"/>
              <a:t>giấu</a:t>
            </a:r>
            <a:r>
              <a:rPr lang="en-US" altLang="zh-CN" dirty="0"/>
              <a:t> </a:t>
            </a:r>
            <a:r>
              <a:rPr lang="en-US" altLang="zh-CN" dirty="0" err="1"/>
              <a:t>đi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BE99E-B6BE-4ADB-ACE5-EF7DE02B7E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400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BE99E-B6BE-4ADB-ACE5-EF7DE02B7E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804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BE99E-B6BE-4ADB-ACE5-EF7DE02B7E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854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BE99E-B6BE-4ADB-ACE5-EF7DE02B7E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794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BE99E-B6BE-4ADB-ACE5-EF7DE02B7E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460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BE99E-B6BE-4ADB-ACE5-EF7DE02B7E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05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A48D152-C4B2-4485-8AB6-F7984FA50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F6D7734E-712B-4A43-B3C1-CCDBCD7E5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45080C1-ED9C-4E92-9234-1E0E329C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2F98D-7F1D-4DCD-924F-26C2D34085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A8DB05B-2556-4076-97F5-17D346384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F49F3C1-24A6-43EE-BB5D-53AFD8B91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5D00-A027-474F-8ED8-1A4C4C9096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42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D25AF4B-BA28-4691-BCEA-5A2F0FC0D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A695EE9-1C69-4FB4-B9C7-F5544A8C7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8EF9964-F417-45FF-8E2F-BC651B48A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2F98D-7F1D-4DCD-924F-26C2D34085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FBD152D-B8C3-4A02-9276-FC06B525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F1236AC-0335-4630-A9AC-A434162A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5D00-A027-474F-8ED8-1A4C4C9096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68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EC1BC09-F212-4CD4-8607-A93AAE0D8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3AC8CDB1-A866-4D2D-A758-068A65401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EDCD12C-25A8-4902-8ABB-3EAB8C8A1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2F98D-7F1D-4DCD-924F-26C2D34085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51A16D0-F55F-4433-86F8-833265792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8A2A62E-A167-4991-832B-1F30E60E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5D00-A027-474F-8ED8-1A4C4C9096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30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E28AB56-F35A-4B09-8A95-BD47D2135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3B1C137-09E0-4DB4-9735-8B5EE0722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2033DCD-8A16-4264-8D69-3ED403EF8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2F98D-7F1D-4DCD-924F-26C2D34085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BE23FEE-FB85-4F8B-9DED-CC524F49D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B33CEC2-54B7-45FB-95F6-CEE9EA30D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5D00-A027-474F-8ED8-1A4C4C9096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45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FD53FC1-A16D-4FEC-A6F2-CCA20D88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70913C8-F63F-454C-A9E8-E4B275D42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B65EA67-F0F3-40BD-901A-720FB03AE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2F98D-7F1D-4DCD-924F-26C2D34085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F33441F-DC2E-4E68-991A-66B13A97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901E7A5-4D7B-4392-BEF8-9AEAA59DA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5D00-A027-474F-8ED8-1A4C4C9096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59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2D101FC-F014-4F2F-B58D-4E3F6A101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6D4BCDD-2FCB-4345-AD1C-DB95FB87B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343BFA9-4BD7-44CA-9266-8F4938B9F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9503314-F8FB-4730-B984-72E25E3BC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2F98D-7F1D-4DCD-924F-26C2D34085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DA0827A-8584-418A-B3D4-1EBD5325F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3420361-30F3-404C-8D22-C93D6B38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5D00-A027-474F-8ED8-1A4C4C9096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53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B8C3D9C-1F17-4457-A571-A3E3A2190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59A863C-74FC-4024-84A5-E1AFDB306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BF9D3C64-0D02-468A-B054-DDB0466CB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AF1C9DF0-B261-46E6-A3B6-D77E810776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CF278A53-4073-4533-A638-3100E03A8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47E02231-FFE2-46E8-960E-6457E64A0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2F98D-7F1D-4DCD-924F-26C2D34085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C5BD9B61-C6AF-42B9-976F-EC58DE8C7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2A1003AC-5DAB-4837-AFBC-2D2911B7A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5D00-A027-474F-8ED8-1A4C4C9096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49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928D58E-34EB-43B3-A829-A04CC5A8F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E89FF04B-E975-4022-AC1B-AB917A576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2F98D-7F1D-4DCD-924F-26C2D34085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1DA1D81F-D48D-4582-A5A6-00C41650F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7FDCF5D0-676B-4688-8748-CD3F30F58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5D00-A027-474F-8ED8-1A4C4C9096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FAE41019-6A29-405B-A11A-FBB10FE30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2F98D-7F1D-4DCD-924F-26C2D34085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FEAE3EEB-2867-434A-A6B2-EDEFBD085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E310FFE-FA3E-4441-94DB-FB72AD59C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5D00-A027-474F-8ED8-1A4C4C9096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75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39DA22-6C4E-41C9-BADD-E9700902F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1F27C2F-3463-4FB0-9F4D-48AC86D74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52981326-C6E1-47A8-87EA-15934420B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52A4341-C82B-418B-80D8-0449BDBA3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2F98D-7F1D-4DCD-924F-26C2D34085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F9DEAF3-1459-4C8A-A340-68452FCA8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FF9EBBA-4A46-4F70-8B9C-C412549C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5D00-A027-474F-8ED8-1A4C4C9096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34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290FD8E-92F5-4EF0-B21E-F177F8ECA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6D04B117-F8E6-4B21-9752-D8E8D07F9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69770E2-5050-4B11-8975-477F30AC1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3D660D5-ADB7-40D2-8380-530477276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2F98D-7F1D-4DCD-924F-26C2D34085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3A99F46-41D3-455F-813F-49790B2C6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DE0E9E2-7CF2-45D4-A6D2-B85559C6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5D00-A027-474F-8ED8-1A4C4C9096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6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297BFF79-EC54-4EDF-A806-225378CB9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FA13932-1FCB-453A-B331-191D1AE7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29E6DAC-DA95-4A7A-8C50-1E2E0890F4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2F98D-7F1D-4DCD-924F-26C2D34085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90D1172-C729-4E10-B713-514EAD156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3EA66A0-FF01-452C-8295-75CD5A329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5D00-A027-474F-8ED8-1A4C4C9096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37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19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tags" Target="../tags/tag2.xml"/><Relationship Id="rId16" Type="http://schemas.openxmlformats.org/officeDocument/2006/relationships/image" Target="../media/image2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7.png"/><Relationship Id="rId5" Type="http://schemas.openxmlformats.org/officeDocument/2006/relationships/tags" Target="../tags/tag5.xml"/><Relationship Id="rId15" Type="http://schemas.openxmlformats.org/officeDocument/2006/relationships/image" Target="../media/image21.png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image" Target="../media/image3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09850BD-E517-46CF-ACCA-D1FDDB844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3039"/>
            <a:ext cx="12192000" cy="304947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0F074933-D64F-472B-BCB4-85A94BB9B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78" y="0"/>
            <a:ext cx="12192000" cy="1143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5525B7DF-C8B5-4A9B-8B8E-48AEAF515A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888" y="2316430"/>
            <a:ext cx="2153992" cy="159239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A39B73F-BAA7-471F-B05C-8C4F187D9712}"/>
              </a:ext>
            </a:extLst>
          </p:cNvPr>
          <p:cNvGrpSpPr/>
          <p:nvPr/>
        </p:nvGrpSpPr>
        <p:grpSpPr>
          <a:xfrm>
            <a:off x="2143380" y="2048146"/>
            <a:ext cx="7879644" cy="2553209"/>
            <a:chOff x="2156178" y="1371600"/>
            <a:chExt cx="7879644" cy="25532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473E7617-4CE8-4A45-BD02-F632C8CCF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56178" y="1723919"/>
              <a:ext cx="7879644" cy="220089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D70ED8F4-4F27-448A-9A93-1A5B7F8BD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D1B4E1A-8667-4C0F-BE11-43F612030EEF}"/>
                </a:ext>
              </a:extLst>
            </p:cNvPr>
            <p:cNvSpPr txBox="1"/>
            <p:nvPr/>
          </p:nvSpPr>
          <p:spPr>
            <a:xfrm>
              <a:off x="5466993" y="1494703"/>
              <a:ext cx="125547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TOÁN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79DD29-75C2-4CE5-80BD-1520056E78EB}"/>
              </a:ext>
            </a:extLst>
          </p:cNvPr>
          <p:cNvSpPr txBox="1"/>
          <p:nvPr/>
        </p:nvSpPr>
        <p:spPr>
          <a:xfrm>
            <a:off x="2377677" y="1113148"/>
            <a:ext cx="742049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Ba,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6B0245D-D156-45FE-9511-DEC47B8D6F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145" y="4177112"/>
            <a:ext cx="2876667" cy="2876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D50AA98-9630-439E-8F5D-EEE96E0F49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3380" y="2778549"/>
            <a:ext cx="7905240" cy="15539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DE58164-CD99-462A-8D66-5EC71CAB61EF}"/>
              </a:ext>
            </a:extLst>
          </p:cNvPr>
          <p:cNvSpPr txBox="1"/>
          <p:nvPr/>
        </p:nvSpPr>
        <p:spPr>
          <a:xfrm>
            <a:off x="4876806" y="3784101"/>
            <a:ext cx="17863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6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6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6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6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CF28808-4733-4E2A-8005-9FA234F8F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78" y="0"/>
            <a:ext cx="12192000" cy="1143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55ED2BA1-9FEE-4BCE-A782-059E562B5FB7}"/>
              </a:ext>
            </a:extLst>
          </p:cNvPr>
          <p:cNvGrpSpPr/>
          <p:nvPr/>
        </p:nvGrpSpPr>
        <p:grpSpPr>
          <a:xfrm>
            <a:off x="389426" y="357874"/>
            <a:ext cx="11409868" cy="6202429"/>
            <a:chOff x="4971256" y="1023958"/>
            <a:chExt cx="6396138" cy="5199962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xmlns="" id="{570629A6-A28E-41BD-B187-44029D8B4045}"/>
                </a:ext>
              </a:extLst>
            </p:cNvPr>
            <p:cNvSpPr/>
            <p:nvPr/>
          </p:nvSpPr>
          <p:spPr>
            <a:xfrm>
              <a:off x="4971256" y="1023958"/>
              <a:ext cx="6249666" cy="5080919"/>
            </a:xfrm>
            <a:custGeom>
              <a:avLst/>
              <a:gdLst>
                <a:gd name="connsiteX0" fmla="*/ 86028 w 6934753"/>
                <a:gd name="connsiteY0" fmla="*/ 1889937 h 5717551"/>
                <a:gd name="connsiteX1" fmla="*/ 27971 w 6934753"/>
                <a:gd name="connsiteY1" fmla="*/ 1120680 h 5717551"/>
                <a:gd name="connsiteX2" fmla="*/ 115057 w 6934753"/>
                <a:gd name="connsiteY2" fmla="*/ 453023 h 5717551"/>
                <a:gd name="connsiteX3" fmla="*/ 492428 w 6934753"/>
                <a:gd name="connsiteY3" fmla="*/ 264337 h 5717551"/>
                <a:gd name="connsiteX4" fmla="*/ 1014943 w 6934753"/>
                <a:gd name="connsiteY4" fmla="*/ 206280 h 5717551"/>
                <a:gd name="connsiteX5" fmla="*/ 1421343 w 6934753"/>
                <a:gd name="connsiteY5" fmla="*/ 409480 h 5717551"/>
                <a:gd name="connsiteX6" fmla="*/ 2045457 w 6934753"/>
                <a:gd name="connsiteY6" fmla="*/ 525594 h 5717551"/>
                <a:gd name="connsiteX7" fmla="*/ 2597000 w 6934753"/>
                <a:gd name="connsiteY7" fmla="*/ 148223 h 5717551"/>
                <a:gd name="connsiteX8" fmla="*/ 3250143 w 6934753"/>
                <a:gd name="connsiteY8" fmla="*/ 104680 h 5717551"/>
                <a:gd name="connsiteX9" fmla="*/ 3714600 w 6934753"/>
                <a:gd name="connsiteY9" fmla="*/ 322394 h 5717551"/>
                <a:gd name="connsiteX10" fmla="*/ 4629000 w 6934753"/>
                <a:gd name="connsiteY10" fmla="*/ 409480 h 5717551"/>
                <a:gd name="connsiteX11" fmla="*/ 5020886 w 6934753"/>
                <a:gd name="connsiteY11" fmla="*/ 32109 h 5717551"/>
                <a:gd name="connsiteX12" fmla="*/ 5746600 w 6934753"/>
                <a:gd name="connsiteY12" fmla="*/ 32109 h 5717551"/>
                <a:gd name="connsiteX13" fmla="*/ 6501343 w 6934753"/>
                <a:gd name="connsiteY13" fmla="*/ 133709 h 5717551"/>
                <a:gd name="connsiteX14" fmla="*/ 6646486 w 6934753"/>
                <a:gd name="connsiteY14" fmla="*/ 409480 h 5717551"/>
                <a:gd name="connsiteX15" fmla="*/ 6777114 w 6934753"/>
                <a:gd name="connsiteY15" fmla="*/ 1251309 h 5717551"/>
                <a:gd name="connsiteX16" fmla="*/ 6646486 w 6934753"/>
                <a:gd name="connsiteY16" fmla="*/ 1585137 h 5717551"/>
                <a:gd name="connsiteX17" fmla="*/ 6544886 w 6934753"/>
                <a:gd name="connsiteY17" fmla="*/ 2630166 h 5717551"/>
                <a:gd name="connsiteX18" fmla="*/ 6864200 w 6934753"/>
                <a:gd name="connsiteY18" fmla="*/ 3210737 h 5717551"/>
                <a:gd name="connsiteX19" fmla="*/ 6457800 w 6934753"/>
                <a:gd name="connsiteY19" fmla="*/ 4168680 h 5717551"/>
                <a:gd name="connsiteX20" fmla="*/ 6922257 w 6934753"/>
                <a:gd name="connsiteY20" fmla="*/ 5097594 h 5717551"/>
                <a:gd name="connsiteX21" fmla="*/ 6675514 w 6934753"/>
                <a:gd name="connsiteY21" fmla="*/ 5707194 h 5717551"/>
                <a:gd name="connsiteX22" fmla="*/ 5412771 w 6934753"/>
                <a:gd name="connsiteY22" fmla="*/ 5474966 h 5717551"/>
                <a:gd name="connsiteX23" fmla="*/ 4454828 w 6934753"/>
                <a:gd name="connsiteY23" fmla="*/ 5387880 h 5717551"/>
                <a:gd name="connsiteX24" fmla="*/ 3627514 w 6934753"/>
                <a:gd name="connsiteY24" fmla="*/ 5663652 h 5717551"/>
                <a:gd name="connsiteX25" fmla="*/ 2785686 w 6934753"/>
                <a:gd name="connsiteY25" fmla="*/ 5039537 h 5717551"/>
                <a:gd name="connsiteX26" fmla="*/ 1668086 w 6934753"/>
                <a:gd name="connsiteY26" fmla="*/ 5344337 h 5717551"/>
                <a:gd name="connsiteX27" fmla="*/ 637571 w 6934753"/>
                <a:gd name="connsiteY27" fmla="*/ 4807309 h 5717551"/>
                <a:gd name="connsiteX28" fmla="*/ 42486 w 6934753"/>
                <a:gd name="connsiteY28" fmla="*/ 4487994 h 5717551"/>
                <a:gd name="connsiteX29" fmla="*/ 57000 w 6934753"/>
                <a:gd name="connsiteY29" fmla="*/ 3718737 h 5717551"/>
                <a:gd name="connsiteX30" fmla="*/ 129571 w 6934753"/>
                <a:gd name="connsiteY30" fmla="*/ 2673709 h 5717551"/>
                <a:gd name="connsiteX31" fmla="*/ 86028 w 6934753"/>
                <a:gd name="connsiteY31" fmla="*/ 1889937 h 5717551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251593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46564 w 6934753"/>
                <a:gd name="connsiteY24" fmla="*/ 5508033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76157 w 6924882"/>
                <a:gd name="connsiteY0" fmla="*/ 1877193 h 5704807"/>
                <a:gd name="connsiteX1" fmla="*/ 18100 w 6924882"/>
                <a:gd name="connsiteY1" fmla="*/ 1107936 h 5704807"/>
                <a:gd name="connsiteX2" fmla="*/ 105186 w 6924882"/>
                <a:gd name="connsiteY2" fmla="*/ 440279 h 5704807"/>
                <a:gd name="connsiteX3" fmla="*/ 482557 w 6924882"/>
                <a:gd name="connsiteY3" fmla="*/ 89668 h 5704807"/>
                <a:gd name="connsiteX4" fmla="*/ 1005072 w 6924882"/>
                <a:gd name="connsiteY4" fmla="*/ 193536 h 5704807"/>
                <a:gd name="connsiteX5" fmla="*/ 1401947 w 6924882"/>
                <a:gd name="connsiteY5" fmla="*/ 253861 h 5704807"/>
                <a:gd name="connsiteX6" fmla="*/ 1987961 w 6924882"/>
                <a:gd name="connsiteY6" fmla="*/ 312825 h 5704807"/>
                <a:gd name="connsiteX7" fmla="*/ 2587129 w 6924882"/>
                <a:gd name="connsiteY7" fmla="*/ 135479 h 5704807"/>
                <a:gd name="connsiteX8" fmla="*/ 3240272 w 6924882"/>
                <a:gd name="connsiteY8" fmla="*/ 91936 h 5704807"/>
                <a:gd name="connsiteX9" fmla="*/ 3704729 w 6924882"/>
                <a:gd name="connsiteY9" fmla="*/ 309650 h 5704807"/>
                <a:gd name="connsiteX10" fmla="*/ 4619129 w 6924882"/>
                <a:gd name="connsiteY10" fmla="*/ 396736 h 5704807"/>
                <a:gd name="connsiteX11" fmla="*/ 5163415 w 6924882"/>
                <a:gd name="connsiteY11" fmla="*/ 38415 h 5704807"/>
                <a:gd name="connsiteX12" fmla="*/ 5736729 w 6924882"/>
                <a:gd name="connsiteY12" fmla="*/ 19365 h 5704807"/>
                <a:gd name="connsiteX13" fmla="*/ 6491472 w 6924882"/>
                <a:gd name="connsiteY13" fmla="*/ 120965 h 5704807"/>
                <a:gd name="connsiteX14" fmla="*/ 6636615 w 6924882"/>
                <a:gd name="connsiteY14" fmla="*/ 396736 h 5704807"/>
                <a:gd name="connsiteX15" fmla="*/ 6767243 w 6924882"/>
                <a:gd name="connsiteY15" fmla="*/ 1238565 h 5704807"/>
                <a:gd name="connsiteX16" fmla="*/ 6636615 w 6924882"/>
                <a:gd name="connsiteY16" fmla="*/ 1572393 h 5704807"/>
                <a:gd name="connsiteX17" fmla="*/ 6535015 w 6924882"/>
                <a:gd name="connsiteY17" fmla="*/ 2617422 h 5704807"/>
                <a:gd name="connsiteX18" fmla="*/ 6854329 w 6924882"/>
                <a:gd name="connsiteY18" fmla="*/ 3197993 h 5704807"/>
                <a:gd name="connsiteX19" fmla="*/ 6447929 w 6924882"/>
                <a:gd name="connsiteY19" fmla="*/ 4155936 h 5704807"/>
                <a:gd name="connsiteX20" fmla="*/ 6912386 w 6924882"/>
                <a:gd name="connsiteY20" fmla="*/ 5084850 h 5704807"/>
                <a:gd name="connsiteX21" fmla="*/ 6665643 w 6924882"/>
                <a:gd name="connsiteY21" fmla="*/ 5694450 h 5704807"/>
                <a:gd name="connsiteX22" fmla="*/ 5402900 w 6924882"/>
                <a:gd name="connsiteY22" fmla="*/ 5462222 h 5704807"/>
                <a:gd name="connsiteX23" fmla="*/ 4444957 w 6924882"/>
                <a:gd name="connsiteY23" fmla="*/ 5375136 h 5704807"/>
                <a:gd name="connsiteX24" fmla="*/ 3636693 w 6924882"/>
                <a:gd name="connsiteY24" fmla="*/ 5508033 h 5704807"/>
                <a:gd name="connsiteX25" fmla="*/ 2775815 w 6924882"/>
                <a:gd name="connsiteY25" fmla="*/ 5331593 h 5704807"/>
                <a:gd name="connsiteX26" fmla="*/ 1658215 w 6924882"/>
                <a:gd name="connsiteY26" fmla="*/ 5331593 h 5704807"/>
                <a:gd name="connsiteX27" fmla="*/ 494350 w 6924882"/>
                <a:gd name="connsiteY27" fmla="*/ 5261290 h 5704807"/>
                <a:gd name="connsiteX28" fmla="*/ 32615 w 6924882"/>
                <a:gd name="connsiteY28" fmla="*/ 4475250 h 5704807"/>
                <a:gd name="connsiteX29" fmla="*/ 47129 w 6924882"/>
                <a:gd name="connsiteY29" fmla="*/ 3705993 h 5704807"/>
                <a:gd name="connsiteX30" fmla="*/ 119700 w 6924882"/>
                <a:gd name="connsiteY30" fmla="*/ 2660965 h 5704807"/>
                <a:gd name="connsiteX31" fmla="*/ 76157 w 692488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35283 w 6923472"/>
                <a:gd name="connsiteY24" fmla="*/ 55080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54333 w 6923472"/>
                <a:gd name="connsiteY24" fmla="*/ 54318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853432"/>
                <a:gd name="connsiteY0" fmla="*/ 1877193 h 5711209"/>
                <a:gd name="connsiteX1" fmla="*/ 16690 w 6853432"/>
                <a:gd name="connsiteY1" fmla="*/ 1107936 h 5711209"/>
                <a:gd name="connsiteX2" fmla="*/ 103776 w 6853432"/>
                <a:gd name="connsiteY2" fmla="*/ 440279 h 5711209"/>
                <a:gd name="connsiteX3" fmla="*/ 481147 w 6853432"/>
                <a:gd name="connsiteY3" fmla="*/ 89668 h 5711209"/>
                <a:gd name="connsiteX4" fmla="*/ 1003662 w 6853432"/>
                <a:gd name="connsiteY4" fmla="*/ 193536 h 5711209"/>
                <a:gd name="connsiteX5" fmla="*/ 1400537 w 6853432"/>
                <a:gd name="connsiteY5" fmla="*/ 253861 h 5711209"/>
                <a:gd name="connsiteX6" fmla="*/ 1986551 w 6853432"/>
                <a:gd name="connsiteY6" fmla="*/ 312825 h 5711209"/>
                <a:gd name="connsiteX7" fmla="*/ 2585719 w 6853432"/>
                <a:gd name="connsiteY7" fmla="*/ 135479 h 5711209"/>
                <a:gd name="connsiteX8" fmla="*/ 3238862 w 6853432"/>
                <a:gd name="connsiteY8" fmla="*/ 91936 h 5711209"/>
                <a:gd name="connsiteX9" fmla="*/ 3703319 w 6853432"/>
                <a:gd name="connsiteY9" fmla="*/ 309650 h 5711209"/>
                <a:gd name="connsiteX10" fmla="*/ 4617719 w 6853432"/>
                <a:gd name="connsiteY10" fmla="*/ 396736 h 5711209"/>
                <a:gd name="connsiteX11" fmla="*/ 5162005 w 6853432"/>
                <a:gd name="connsiteY11" fmla="*/ 38415 h 5711209"/>
                <a:gd name="connsiteX12" fmla="*/ 5735319 w 6853432"/>
                <a:gd name="connsiteY12" fmla="*/ 19365 h 5711209"/>
                <a:gd name="connsiteX13" fmla="*/ 6490062 w 6853432"/>
                <a:gd name="connsiteY13" fmla="*/ 120965 h 5711209"/>
                <a:gd name="connsiteX14" fmla="*/ 6635205 w 6853432"/>
                <a:gd name="connsiteY14" fmla="*/ 396736 h 5711209"/>
                <a:gd name="connsiteX15" fmla="*/ 6765833 w 6853432"/>
                <a:gd name="connsiteY15" fmla="*/ 1238565 h 5711209"/>
                <a:gd name="connsiteX16" fmla="*/ 6635205 w 6853432"/>
                <a:gd name="connsiteY16" fmla="*/ 1572393 h 5711209"/>
                <a:gd name="connsiteX17" fmla="*/ 6533605 w 6853432"/>
                <a:gd name="connsiteY17" fmla="*/ 2617422 h 5711209"/>
                <a:gd name="connsiteX18" fmla="*/ 6852919 w 6853432"/>
                <a:gd name="connsiteY18" fmla="*/ 3197993 h 5711209"/>
                <a:gd name="connsiteX19" fmla="*/ 6446519 w 6853432"/>
                <a:gd name="connsiteY19" fmla="*/ 4155936 h 5711209"/>
                <a:gd name="connsiteX20" fmla="*/ 6758576 w 6853432"/>
                <a:gd name="connsiteY20" fmla="*/ 4951500 h 5711209"/>
                <a:gd name="connsiteX21" fmla="*/ 6664233 w 6853432"/>
                <a:gd name="connsiteY21" fmla="*/ 5694450 h 5711209"/>
                <a:gd name="connsiteX22" fmla="*/ 5401490 w 6853432"/>
                <a:gd name="connsiteY22" fmla="*/ 5462222 h 5711209"/>
                <a:gd name="connsiteX23" fmla="*/ 4443547 w 6853432"/>
                <a:gd name="connsiteY23" fmla="*/ 5375136 h 5711209"/>
                <a:gd name="connsiteX24" fmla="*/ 3654333 w 6853432"/>
                <a:gd name="connsiteY24" fmla="*/ 5431833 h 5711209"/>
                <a:gd name="connsiteX25" fmla="*/ 2774405 w 6853432"/>
                <a:gd name="connsiteY25" fmla="*/ 5331593 h 5711209"/>
                <a:gd name="connsiteX26" fmla="*/ 1656805 w 6853432"/>
                <a:gd name="connsiteY26" fmla="*/ 5331593 h 5711209"/>
                <a:gd name="connsiteX27" fmla="*/ 473890 w 6853432"/>
                <a:gd name="connsiteY27" fmla="*/ 5423215 h 5711209"/>
                <a:gd name="connsiteX28" fmla="*/ 31205 w 6853432"/>
                <a:gd name="connsiteY28" fmla="*/ 4475250 h 5711209"/>
                <a:gd name="connsiteX29" fmla="*/ 45719 w 6853432"/>
                <a:gd name="connsiteY29" fmla="*/ 3705993 h 5711209"/>
                <a:gd name="connsiteX30" fmla="*/ 118290 w 6853432"/>
                <a:gd name="connsiteY30" fmla="*/ 2660965 h 5711209"/>
                <a:gd name="connsiteX31" fmla="*/ 74747 w 6853432"/>
                <a:gd name="connsiteY31" fmla="*/ 1877193 h 5711209"/>
                <a:gd name="connsiteX0" fmla="*/ 74747 w 6853432"/>
                <a:gd name="connsiteY0" fmla="*/ 1877193 h 5492451"/>
                <a:gd name="connsiteX1" fmla="*/ 16690 w 6853432"/>
                <a:gd name="connsiteY1" fmla="*/ 1107936 h 5492451"/>
                <a:gd name="connsiteX2" fmla="*/ 103776 w 6853432"/>
                <a:gd name="connsiteY2" fmla="*/ 440279 h 5492451"/>
                <a:gd name="connsiteX3" fmla="*/ 481147 w 6853432"/>
                <a:gd name="connsiteY3" fmla="*/ 89668 h 5492451"/>
                <a:gd name="connsiteX4" fmla="*/ 1003662 w 6853432"/>
                <a:gd name="connsiteY4" fmla="*/ 193536 h 5492451"/>
                <a:gd name="connsiteX5" fmla="*/ 1400537 w 6853432"/>
                <a:gd name="connsiteY5" fmla="*/ 253861 h 5492451"/>
                <a:gd name="connsiteX6" fmla="*/ 1986551 w 6853432"/>
                <a:gd name="connsiteY6" fmla="*/ 312825 h 5492451"/>
                <a:gd name="connsiteX7" fmla="*/ 2585719 w 6853432"/>
                <a:gd name="connsiteY7" fmla="*/ 135479 h 5492451"/>
                <a:gd name="connsiteX8" fmla="*/ 3238862 w 6853432"/>
                <a:gd name="connsiteY8" fmla="*/ 91936 h 5492451"/>
                <a:gd name="connsiteX9" fmla="*/ 3703319 w 6853432"/>
                <a:gd name="connsiteY9" fmla="*/ 309650 h 5492451"/>
                <a:gd name="connsiteX10" fmla="*/ 4617719 w 6853432"/>
                <a:gd name="connsiteY10" fmla="*/ 396736 h 5492451"/>
                <a:gd name="connsiteX11" fmla="*/ 5162005 w 6853432"/>
                <a:gd name="connsiteY11" fmla="*/ 38415 h 5492451"/>
                <a:gd name="connsiteX12" fmla="*/ 5735319 w 6853432"/>
                <a:gd name="connsiteY12" fmla="*/ 19365 h 5492451"/>
                <a:gd name="connsiteX13" fmla="*/ 6490062 w 6853432"/>
                <a:gd name="connsiteY13" fmla="*/ 120965 h 5492451"/>
                <a:gd name="connsiteX14" fmla="*/ 6635205 w 6853432"/>
                <a:gd name="connsiteY14" fmla="*/ 396736 h 5492451"/>
                <a:gd name="connsiteX15" fmla="*/ 6765833 w 6853432"/>
                <a:gd name="connsiteY15" fmla="*/ 1238565 h 5492451"/>
                <a:gd name="connsiteX16" fmla="*/ 6635205 w 6853432"/>
                <a:gd name="connsiteY16" fmla="*/ 1572393 h 5492451"/>
                <a:gd name="connsiteX17" fmla="*/ 6533605 w 6853432"/>
                <a:gd name="connsiteY17" fmla="*/ 2617422 h 5492451"/>
                <a:gd name="connsiteX18" fmla="*/ 6852919 w 6853432"/>
                <a:gd name="connsiteY18" fmla="*/ 3197993 h 5492451"/>
                <a:gd name="connsiteX19" fmla="*/ 6446519 w 6853432"/>
                <a:gd name="connsiteY19" fmla="*/ 4155936 h 5492451"/>
                <a:gd name="connsiteX20" fmla="*/ 6758576 w 6853432"/>
                <a:gd name="connsiteY20" fmla="*/ 4951500 h 5492451"/>
                <a:gd name="connsiteX21" fmla="*/ 6445158 w 6853432"/>
                <a:gd name="connsiteY21" fmla="*/ 5446800 h 5492451"/>
                <a:gd name="connsiteX22" fmla="*/ 5401490 w 6853432"/>
                <a:gd name="connsiteY22" fmla="*/ 5462222 h 5492451"/>
                <a:gd name="connsiteX23" fmla="*/ 4443547 w 6853432"/>
                <a:gd name="connsiteY23" fmla="*/ 5375136 h 5492451"/>
                <a:gd name="connsiteX24" fmla="*/ 3654333 w 6853432"/>
                <a:gd name="connsiteY24" fmla="*/ 5431833 h 5492451"/>
                <a:gd name="connsiteX25" fmla="*/ 2774405 w 6853432"/>
                <a:gd name="connsiteY25" fmla="*/ 5331593 h 5492451"/>
                <a:gd name="connsiteX26" fmla="*/ 1656805 w 6853432"/>
                <a:gd name="connsiteY26" fmla="*/ 5331593 h 5492451"/>
                <a:gd name="connsiteX27" fmla="*/ 473890 w 6853432"/>
                <a:gd name="connsiteY27" fmla="*/ 5423215 h 5492451"/>
                <a:gd name="connsiteX28" fmla="*/ 31205 w 6853432"/>
                <a:gd name="connsiteY28" fmla="*/ 4475250 h 5492451"/>
                <a:gd name="connsiteX29" fmla="*/ 45719 w 6853432"/>
                <a:gd name="connsiteY29" fmla="*/ 3705993 h 5492451"/>
                <a:gd name="connsiteX30" fmla="*/ 118290 w 6853432"/>
                <a:gd name="connsiteY30" fmla="*/ 2660965 h 5492451"/>
                <a:gd name="connsiteX31" fmla="*/ 74747 w 6853432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533605 w 6765833"/>
                <a:gd name="connsiteY17" fmla="*/ 2617422 h 5492451"/>
                <a:gd name="connsiteX18" fmla="*/ 6662419 w 6765833"/>
                <a:gd name="connsiteY18" fmla="*/ 3197993 h 5492451"/>
                <a:gd name="connsiteX19" fmla="*/ 6446519 w 6765833"/>
                <a:gd name="connsiteY19" fmla="*/ 4155936 h 5492451"/>
                <a:gd name="connsiteX20" fmla="*/ 6758576 w 6765833"/>
                <a:gd name="connsiteY20" fmla="*/ 4951500 h 5492451"/>
                <a:gd name="connsiteX21" fmla="*/ 6445158 w 6765833"/>
                <a:gd name="connsiteY21" fmla="*/ 5446800 h 5492451"/>
                <a:gd name="connsiteX22" fmla="*/ 5401490 w 6765833"/>
                <a:gd name="connsiteY22" fmla="*/ 5462222 h 5492451"/>
                <a:gd name="connsiteX23" fmla="*/ 4443547 w 6765833"/>
                <a:gd name="connsiteY23" fmla="*/ 5375136 h 5492451"/>
                <a:gd name="connsiteX24" fmla="*/ 3654333 w 6765833"/>
                <a:gd name="connsiteY24" fmla="*/ 5431833 h 5492451"/>
                <a:gd name="connsiteX25" fmla="*/ 2774405 w 6765833"/>
                <a:gd name="connsiteY25" fmla="*/ 5331593 h 5492451"/>
                <a:gd name="connsiteX26" fmla="*/ 1656805 w 6765833"/>
                <a:gd name="connsiteY26" fmla="*/ 5331593 h 5492451"/>
                <a:gd name="connsiteX27" fmla="*/ 473890 w 6765833"/>
                <a:gd name="connsiteY27" fmla="*/ 5423215 h 5492451"/>
                <a:gd name="connsiteX28" fmla="*/ 31205 w 6765833"/>
                <a:gd name="connsiteY28" fmla="*/ 4475250 h 5492451"/>
                <a:gd name="connsiteX29" fmla="*/ 45719 w 6765833"/>
                <a:gd name="connsiteY29" fmla="*/ 3705993 h 5492451"/>
                <a:gd name="connsiteX30" fmla="*/ 118290 w 6765833"/>
                <a:gd name="connsiteY30" fmla="*/ 2660965 h 5492451"/>
                <a:gd name="connsiteX31" fmla="*/ 74747 w 6765833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723651 w 6765833"/>
                <a:gd name="connsiteY17" fmla="*/ 2519904 h 5492451"/>
                <a:gd name="connsiteX18" fmla="*/ 6533605 w 6765833"/>
                <a:gd name="connsiteY18" fmla="*/ 2617422 h 5492451"/>
                <a:gd name="connsiteX19" fmla="*/ 6662419 w 6765833"/>
                <a:gd name="connsiteY19" fmla="*/ 3197993 h 5492451"/>
                <a:gd name="connsiteX20" fmla="*/ 6446519 w 6765833"/>
                <a:gd name="connsiteY20" fmla="*/ 4155936 h 5492451"/>
                <a:gd name="connsiteX21" fmla="*/ 6758576 w 6765833"/>
                <a:gd name="connsiteY21" fmla="*/ 4951500 h 5492451"/>
                <a:gd name="connsiteX22" fmla="*/ 6445158 w 6765833"/>
                <a:gd name="connsiteY22" fmla="*/ 5446800 h 5492451"/>
                <a:gd name="connsiteX23" fmla="*/ 5401490 w 6765833"/>
                <a:gd name="connsiteY23" fmla="*/ 5462222 h 5492451"/>
                <a:gd name="connsiteX24" fmla="*/ 4443547 w 6765833"/>
                <a:gd name="connsiteY24" fmla="*/ 5375136 h 5492451"/>
                <a:gd name="connsiteX25" fmla="*/ 3654333 w 6765833"/>
                <a:gd name="connsiteY25" fmla="*/ 5431833 h 5492451"/>
                <a:gd name="connsiteX26" fmla="*/ 2774405 w 6765833"/>
                <a:gd name="connsiteY26" fmla="*/ 5331593 h 5492451"/>
                <a:gd name="connsiteX27" fmla="*/ 1656805 w 6765833"/>
                <a:gd name="connsiteY27" fmla="*/ 5331593 h 5492451"/>
                <a:gd name="connsiteX28" fmla="*/ 473890 w 6765833"/>
                <a:gd name="connsiteY28" fmla="*/ 5423215 h 5492451"/>
                <a:gd name="connsiteX29" fmla="*/ 31205 w 6765833"/>
                <a:gd name="connsiteY29" fmla="*/ 4475250 h 5492451"/>
                <a:gd name="connsiteX30" fmla="*/ 45719 w 6765833"/>
                <a:gd name="connsiteY30" fmla="*/ 3705993 h 5492451"/>
                <a:gd name="connsiteX31" fmla="*/ 118290 w 6765833"/>
                <a:gd name="connsiteY31" fmla="*/ 2660965 h 5492451"/>
                <a:gd name="connsiteX32" fmla="*/ 74747 w 6765833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533605 w 6758576"/>
                <a:gd name="connsiteY18" fmla="*/ 2617422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666955 w 6758576"/>
                <a:gd name="connsiteY18" fmla="*/ 2722197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723651 w 6762167"/>
                <a:gd name="connsiteY17" fmla="*/ 25199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695076 w 6762167"/>
                <a:gd name="connsiteY17" fmla="*/ 22532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03319 w 6762167"/>
                <a:gd name="connsiteY9" fmla="*/ 30087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22369 w 6762167"/>
                <a:gd name="connsiteY9" fmla="*/ 16752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86551 w 6762167"/>
                <a:gd name="connsiteY6" fmla="*/ 3040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16510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5247 h 5497577"/>
                <a:gd name="connsiteX1" fmla="*/ 16690 w 6762167"/>
                <a:gd name="connsiteY1" fmla="*/ 1095990 h 5497577"/>
                <a:gd name="connsiteX2" fmla="*/ 103776 w 6762167"/>
                <a:gd name="connsiteY2" fmla="*/ 428333 h 5497577"/>
                <a:gd name="connsiteX3" fmla="*/ 481147 w 6762167"/>
                <a:gd name="connsiteY3" fmla="*/ 77722 h 5497577"/>
                <a:gd name="connsiteX4" fmla="*/ 1003662 w 6762167"/>
                <a:gd name="connsiteY4" fmla="*/ 181590 h 5497577"/>
                <a:gd name="connsiteX5" fmla="*/ 1400537 w 6762167"/>
                <a:gd name="connsiteY5" fmla="*/ 213340 h 5497577"/>
                <a:gd name="connsiteX6" fmla="*/ 1967501 w 6762167"/>
                <a:gd name="connsiteY6" fmla="*/ 186579 h 5497577"/>
                <a:gd name="connsiteX7" fmla="*/ 2585719 w 6762167"/>
                <a:gd name="connsiteY7" fmla="*/ 123533 h 5497577"/>
                <a:gd name="connsiteX8" fmla="*/ 3238862 w 6762167"/>
                <a:gd name="connsiteY8" fmla="*/ 79990 h 5497577"/>
                <a:gd name="connsiteX9" fmla="*/ 3722369 w 6762167"/>
                <a:gd name="connsiteY9" fmla="*/ 164354 h 5497577"/>
                <a:gd name="connsiteX10" fmla="*/ 4531994 w 6762167"/>
                <a:gd name="connsiteY10" fmla="*/ 175240 h 5497577"/>
                <a:gd name="connsiteX11" fmla="*/ 5162005 w 6762167"/>
                <a:gd name="connsiteY11" fmla="*/ 26469 h 5497577"/>
                <a:gd name="connsiteX12" fmla="*/ 5735319 w 6762167"/>
                <a:gd name="connsiteY12" fmla="*/ 7419 h 5497577"/>
                <a:gd name="connsiteX13" fmla="*/ 6490062 w 6762167"/>
                <a:gd name="connsiteY13" fmla="*/ 109019 h 5497577"/>
                <a:gd name="connsiteX14" fmla="*/ 6635205 w 6762167"/>
                <a:gd name="connsiteY14" fmla="*/ 384790 h 5497577"/>
                <a:gd name="connsiteX15" fmla="*/ 6651533 w 6762167"/>
                <a:gd name="connsiteY15" fmla="*/ 1140894 h 5497577"/>
                <a:gd name="connsiteX16" fmla="*/ 6635205 w 6762167"/>
                <a:gd name="connsiteY16" fmla="*/ 1560447 h 5497577"/>
                <a:gd name="connsiteX17" fmla="*/ 6695076 w 6762167"/>
                <a:gd name="connsiteY17" fmla="*/ 2241258 h 5497577"/>
                <a:gd name="connsiteX18" fmla="*/ 6666955 w 6762167"/>
                <a:gd name="connsiteY18" fmla="*/ 2710251 h 5497577"/>
                <a:gd name="connsiteX19" fmla="*/ 6662419 w 6762167"/>
                <a:gd name="connsiteY19" fmla="*/ 3186047 h 5497577"/>
                <a:gd name="connsiteX20" fmla="*/ 6617969 w 6762167"/>
                <a:gd name="connsiteY20" fmla="*/ 4143990 h 5497577"/>
                <a:gd name="connsiteX21" fmla="*/ 6758576 w 6762167"/>
                <a:gd name="connsiteY21" fmla="*/ 4939554 h 5497577"/>
                <a:gd name="connsiteX22" fmla="*/ 6445158 w 6762167"/>
                <a:gd name="connsiteY22" fmla="*/ 5434854 h 5497577"/>
                <a:gd name="connsiteX23" fmla="*/ 5401490 w 6762167"/>
                <a:gd name="connsiteY23" fmla="*/ 5450276 h 5497577"/>
                <a:gd name="connsiteX24" fmla="*/ 4443547 w 6762167"/>
                <a:gd name="connsiteY24" fmla="*/ 5363190 h 5497577"/>
                <a:gd name="connsiteX25" fmla="*/ 3654333 w 6762167"/>
                <a:gd name="connsiteY25" fmla="*/ 5419887 h 5497577"/>
                <a:gd name="connsiteX26" fmla="*/ 2774405 w 6762167"/>
                <a:gd name="connsiteY26" fmla="*/ 5319647 h 5497577"/>
                <a:gd name="connsiteX27" fmla="*/ 1656805 w 6762167"/>
                <a:gd name="connsiteY27" fmla="*/ 5443472 h 5497577"/>
                <a:gd name="connsiteX28" fmla="*/ 473890 w 6762167"/>
                <a:gd name="connsiteY28" fmla="*/ 5411269 h 5497577"/>
                <a:gd name="connsiteX29" fmla="*/ 31205 w 6762167"/>
                <a:gd name="connsiteY29" fmla="*/ 4463304 h 5497577"/>
                <a:gd name="connsiteX30" fmla="*/ 45719 w 6762167"/>
                <a:gd name="connsiteY30" fmla="*/ 3694047 h 5497577"/>
                <a:gd name="connsiteX31" fmla="*/ 118290 w 6762167"/>
                <a:gd name="connsiteY31" fmla="*/ 2649019 h 5497577"/>
                <a:gd name="connsiteX32" fmla="*/ 74747 w 6762167"/>
                <a:gd name="connsiteY32" fmla="*/ 1865247 h 54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62167" h="5497577">
                  <a:moveTo>
                    <a:pt x="74747" y="1865247"/>
                  </a:moveTo>
                  <a:cubicBezTo>
                    <a:pt x="57814" y="1606409"/>
                    <a:pt x="11852" y="1335476"/>
                    <a:pt x="16690" y="1095990"/>
                  </a:cubicBezTo>
                  <a:cubicBezTo>
                    <a:pt x="21528" y="856504"/>
                    <a:pt x="26367" y="598044"/>
                    <a:pt x="103776" y="428333"/>
                  </a:cubicBezTo>
                  <a:cubicBezTo>
                    <a:pt x="181185" y="258622"/>
                    <a:pt x="331166" y="118846"/>
                    <a:pt x="481147" y="77722"/>
                  </a:cubicBezTo>
                  <a:cubicBezTo>
                    <a:pt x="631128" y="36598"/>
                    <a:pt x="850430" y="158987"/>
                    <a:pt x="1003662" y="181590"/>
                  </a:cubicBezTo>
                  <a:cubicBezTo>
                    <a:pt x="1156894" y="204193"/>
                    <a:pt x="1239897" y="212509"/>
                    <a:pt x="1400537" y="213340"/>
                  </a:cubicBezTo>
                  <a:cubicBezTo>
                    <a:pt x="1561177" y="214171"/>
                    <a:pt x="1769971" y="201547"/>
                    <a:pt x="1967501" y="186579"/>
                  </a:cubicBezTo>
                  <a:cubicBezTo>
                    <a:pt x="2165031" y="171611"/>
                    <a:pt x="2379646" y="144548"/>
                    <a:pt x="2585719" y="123533"/>
                  </a:cubicBezTo>
                  <a:cubicBezTo>
                    <a:pt x="2797613" y="105768"/>
                    <a:pt x="3049421" y="73187"/>
                    <a:pt x="3238862" y="79990"/>
                  </a:cubicBezTo>
                  <a:cubicBezTo>
                    <a:pt x="3428303" y="86793"/>
                    <a:pt x="3506847" y="148479"/>
                    <a:pt x="3722369" y="164354"/>
                  </a:cubicBezTo>
                  <a:cubicBezTo>
                    <a:pt x="3937891" y="180229"/>
                    <a:pt x="4292055" y="198221"/>
                    <a:pt x="4531994" y="175240"/>
                  </a:cubicBezTo>
                  <a:cubicBezTo>
                    <a:pt x="4771933" y="152259"/>
                    <a:pt x="4961451" y="54439"/>
                    <a:pt x="5162005" y="26469"/>
                  </a:cubicBezTo>
                  <a:cubicBezTo>
                    <a:pt x="5362559" y="-1501"/>
                    <a:pt x="5513976" y="-6339"/>
                    <a:pt x="5735319" y="7419"/>
                  </a:cubicBezTo>
                  <a:cubicBezTo>
                    <a:pt x="5956662" y="21177"/>
                    <a:pt x="6340081" y="46124"/>
                    <a:pt x="6490062" y="109019"/>
                  </a:cubicBezTo>
                  <a:cubicBezTo>
                    <a:pt x="6640043" y="171914"/>
                    <a:pt x="6608293" y="212811"/>
                    <a:pt x="6635205" y="384790"/>
                  </a:cubicBezTo>
                  <a:cubicBezTo>
                    <a:pt x="6662117" y="556769"/>
                    <a:pt x="6651533" y="944951"/>
                    <a:pt x="6651533" y="1140894"/>
                  </a:cubicBezTo>
                  <a:cubicBezTo>
                    <a:pt x="6651533" y="1336837"/>
                    <a:pt x="6627948" y="1377053"/>
                    <a:pt x="6635205" y="1560447"/>
                  </a:cubicBezTo>
                  <a:cubicBezTo>
                    <a:pt x="6642462" y="1743841"/>
                    <a:pt x="6712009" y="2067087"/>
                    <a:pt x="6695076" y="2241258"/>
                  </a:cubicBezTo>
                  <a:cubicBezTo>
                    <a:pt x="6678143" y="2415429"/>
                    <a:pt x="6672398" y="2552786"/>
                    <a:pt x="6666955" y="2710251"/>
                  </a:cubicBezTo>
                  <a:cubicBezTo>
                    <a:pt x="6661512" y="2867716"/>
                    <a:pt x="6670583" y="2947091"/>
                    <a:pt x="6662419" y="3186047"/>
                  </a:cubicBezTo>
                  <a:cubicBezTo>
                    <a:pt x="6654255" y="3425003"/>
                    <a:pt x="6601943" y="3851739"/>
                    <a:pt x="6617969" y="4143990"/>
                  </a:cubicBezTo>
                  <a:cubicBezTo>
                    <a:pt x="6633995" y="4436241"/>
                    <a:pt x="6787378" y="4724410"/>
                    <a:pt x="6758576" y="4939554"/>
                  </a:cubicBezTo>
                  <a:cubicBezTo>
                    <a:pt x="6729774" y="5154698"/>
                    <a:pt x="6671339" y="5349734"/>
                    <a:pt x="6445158" y="5434854"/>
                  </a:cubicBezTo>
                  <a:cubicBezTo>
                    <a:pt x="6218977" y="5519974"/>
                    <a:pt x="5735092" y="5462220"/>
                    <a:pt x="5401490" y="5450276"/>
                  </a:cubicBezTo>
                  <a:cubicBezTo>
                    <a:pt x="5067888" y="5438332"/>
                    <a:pt x="4734740" y="5368255"/>
                    <a:pt x="4443547" y="5363190"/>
                  </a:cubicBezTo>
                  <a:cubicBezTo>
                    <a:pt x="4152354" y="5358125"/>
                    <a:pt x="3932523" y="5427144"/>
                    <a:pt x="3654333" y="5419887"/>
                  </a:cubicBezTo>
                  <a:cubicBezTo>
                    <a:pt x="3376143" y="5412630"/>
                    <a:pt x="3107326" y="5315716"/>
                    <a:pt x="2774405" y="5319647"/>
                  </a:cubicBezTo>
                  <a:cubicBezTo>
                    <a:pt x="2441484" y="5323578"/>
                    <a:pt x="2040224" y="5428202"/>
                    <a:pt x="1656805" y="5443472"/>
                  </a:cubicBezTo>
                  <a:cubicBezTo>
                    <a:pt x="1273386" y="5458742"/>
                    <a:pt x="744823" y="5574630"/>
                    <a:pt x="473890" y="5411269"/>
                  </a:cubicBezTo>
                  <a:cubicBezTo>
                    <a:pt x="202957" y="5247908"/>
                    <a:pt x="102567" y="4749508"/>
                    <a:pt x="31205" y="4463304"/>
                  </a:cubicBezTo>
                  <a:cubicBezTo>
                    <a:pt x="-40157" y="4177100"/>
                    <a:pt x="31205" y="3996428"/>
                    <a:pt x="45719" y="3694047"/>
                  </a:cubicBezTo>
                  <a:cubicBezTo>
                    <a:pt x="60233" y="3391666"/>
                    <a:pt x="108614" y="2951400"/>
                    <a:pt x="118290" y="2649019"/>
                  </a:cubicBezTo>
                  <a:cubicBezTo>
                    <a:pt x="127966" y="2346638"/>
                    <a:pt x="91680" y="2124085"/>
                    <a:pt x="74747" y="1865247"/>
                  </a:cubicBezTo>
                  <a:close/>
                </a:path>
              </a:pathLst>
            </a:cu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xmlns="" id="{5174D228-ECD2-42A1-A588-19D0D2B47AA3}"/>
                </a:ext>
              </a:extLst>
            </p:cNvPr>
            <p:cNvSpPr/>
            <p:nvPr/>
          </p:nvSpPr>
          <p:spPr>
            <a:xfrm>
              <a:off x="5117729" y="1143001"/>
              <a:ext cx="6249665" cy="5080919"/>
            </a:xfrm>
            <a:custGeom>
              <a:avLst/>
              <a:gdLst>
                <a:gd name="connsiteX0" fmla="*/ 86028 w 6934753"/>
                <a:gd name="connsiteY0" fmla="*/ 1889937 h 5717551"/>
                <a:gd name="connsiteX1" fmla="*/ 27971 w 6934753"/>
                <a:gd name="connsiteY1" fmla="*/ 1120680 h 5717551"/>
                <a:gd name="connsiteX2" fmla="*/ 115057 w 6934753"/>
                <a:gd name="connsiteY2" fmla="*/ 453023 h 5717551"/>
                <a:gd name="connsiteX3" fmla="*/ 492428 w 6934753"/>
                <a:gd name="connsiteY3" fmla="*/ 264337 h 5717551"/>
                <a:gd name="connsiteX4" fmla="*/ 1014943 w 6934753"/>
                <a:gd name="connsiteY4" fmla="*/ 206280 h 5717551"/>
                <a:gd name="connsiteX5" fmla="*/ 1421343 w 6934753"/>
                <a:gd name="connsiteY5" fmla="*/ 409480 h 5717551"/>
                <a:gd name="connsiteX6" fmla="*/ 2045457 w 6934753"/>
                <a:gd name="connsiteY6" fmla="*/ 525594 h 5717551"/>
                <a:gd name="connsiteX7" fmla="*/ 2597000 w 6934753"/>
                <a:gd name="connsiteY7" fmla="*/ 148223 h 5717551"/>
                <a:gd name="connsiteX8" fmla="*/ 3250143 w 6934753"/>
                <a:gd name="connsiteY8" fmla="*/ 104680 h 5717551"/>
                <a:gd name="connsiteX9" fmla="*/ 3714600 w 6934753"/>
                <a:gd name="connsiteY9" fmla="*/ 322394 h 5717551"/>
                <a:gd name="connsiteX10" fmla="*/ 4629000 w 6934753"/>
                <a:gd name="connsiteY10" fmla="*/ 409480 h 5717551"/>
                <a:gd name="connsiteX11" fmla="*/ 5020886 w 6934753"/>
                <a:gd name="connsiteY11" fmla="*/ 32109 h 5717551"/>
                <a:gd name="connsiteX12" fmla="*/ 5746600 w 6934753"/>
                <a:gd name="connsiteY12" fmla="*/ 32109 h 5717551"/>
                <a:gd name="connsiteX13" fmla="*/ 6501343 w 6934753"/>
                <a:gd name="connsiteY13" fmla="*/ 133709 h 5717551"/>
                <a:gd name="connsiteX14" fmla="*/ 6646486 w 6934753"/>
                <a:gd name="connsiteY14" fmla="*/ 409480 h 5717551"/>
                <a:gd name="connsiteX15" fmla="*/ 6777114 w 6934753"/>
                <a:gd name="connsiteY15" fmla="*/ 1251309 h 5717551"/>
                <a:gd name="connsiteX16" fmla="*/ 6646486 w 6934753"/>
                <a:gd name="connsiteY16" fmla="*/ 1585137 h 5717551"/>
                <a:gd name="connsiteX17" fmla="*/ 6544886 w 6934753"/>
                <a:gd name="connsiteY17" fmla="*/ 2630166 h 5717551"/>
                <a:gd name="connsiteX18" fmla="*/ 6864200 w 6934753"/>
                <a:gd name="connsiteY18" fmla="*/ 3210737 h 5717551"/>
                <a:gd name="connsiteX19" fmla="*/ 6457800 w 6934753"/>
                <a:gd name="connsiteY19" fmla="*/ 4168680 h 5717551"/>
                <a:gd name="connsiteX20" fmla="*/ 6922257 w 6934753"/>
                <a:gd name="connsiteY20" fmla="*/ 5097594 h 5717551"/>
                <a:gd name="connsiteX21" fmla="*/ 6675514 w 6934753"/>
                <a:gd name="connsiteY21" fmla="*/ 5707194 h 5717551"/>
                <a:gd name="connsiteX22" fmla="*/ 5412771 w 6934753"/>
                <a:gd name="connsiteY22" fmla="*/ 5474966 h 5717551"/>
                <a:gd name="connsiteX23" fmla="*/ 4454828 w 6934753"/>
                <a:gd name="connsiteY23" fmla="*/ 5387880 h 5717551"/>
                <a:gd name="connsiteX24" fmla="*/ 3627514 w 6934753"/>
                <a:gd name="connsiteY24" fmla="*/ 5663652 h 5717551"/>
                <a:gd name="connsiteX25" fmla="*/ 2785686 w 6934753"/>
                <a:gd name="connsiteY25" fmla="*/ 5039537 h 5717551"/>
                <a:gd name="connsiteX26" fmla="*/ 1668086 w 6934753"/>
                <a:gd name="connsiteY26" fmla="*/ 5344337 h 5717551"/>
                <a:gd name="connsiteX27" fmla="*/ 637571 w 6934753"/>
                <a:gd name="connsiteY27" fmla="*/ 4807309 h 5717551"/>
                <a:gd name="connsiteX28" fmla="*/ 42486 w 6934753"/>
                <a:gd name="connsiteY28" fmla="*/ 4487994 h 5717551"/>
                <a:gd name="connsiteX29" fmla="*/ 57000 w 6934753"/>
                <a:gd name="connsiteY29" fmla="*/ 3718737 h 5717551"/>
                <a:gd name="connsiteX30" fmla="*/ 129571 w 6934753"/>
                <a:gd name="connsiteY30" fmla="*/ 2673709 h 5717551"/>
                <a:gd name="connsiteX31" fmla="*/ 86028 w 6934753"/>
                <a:gd name="connsiteY31" fmla="*/ 1889937 h 5717551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251593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46564 w 6934753"/>
                <a:gd name="connsiteY24" fmla="*/ 5508033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76157 w 6924882"/>
                <a:gd name="connsiteY0" fmla="*/ 1877193 h 5704807"/>
                <a:gd name="connsiteX1" fmla="*/ 18100 w 6924882"/>
                <a:gd name="connsiteY1" fmla="*/ 1107936 h 5704807"/>
                <a:gd name="connsiteX2" fmla="*/ 105186 w 6924882"/>
                <a:gd name="connsiteY2" fmla="*/ 440279 h 5704807"/>
                <a:gd name="connsiteX3" fmla="*/ 482557 w 6924882"/>
                <a:gd name="connsiteY3" fmla="*/ 89668 h 5704807"/>
                <a:gd name="connsiteX4" fmla="*/ 1005072 w 6924882"/>
                <a:gd name="connsiteY4" fmla="*/ 193536 h 5704807"/>
                <a:gd name="connsiteX5" fmla="*/ 1401947 w 6924882"/>
                <a:gd name="connsiteY5" fmla="*/ 253861 h 5704807"/>
                <a:gd name="connsiteX6" fmla="*/ 1987961 w 6924882"/>
                <a:gd name="connsiteY6" fmla="*/ 312825 h 5704807"/>
                <a:gd name="connsiteX7" fmla="*/ 2587129 w 6924882"/>
                <a:gd name="connsiteY7" fmla="*/ 135479 h 5704807"/>
                <a:gd name="connsiteX8" fmla="*/ 3240272 w 6924882"/>
                <a:gd name="connsiteY8" fmla="*/ 91936 h 5704807"/>
                <a:gd name="connsiteX9" fmla="*/ 3704729 w 6924882"/>
                <a:gd name="connsiteY9" fmla="*/ 309650 h 5704807"/>
                <a:gd name="connsiteX10" fmla="*/ 4619129 w 6924882"/>
                <a:gd name="connsiteY10" fmla="*/ 396736 h 5704807"/>
                <a:gd name="connsiteX11" fmla="*/ 5163415 w 6924882"/>
                <a:gd name="connsiteY11" fmla="*/ 38415 h 5704807"/>
                <a:gd name="connsiteX12" fmla="*/ 5736729 w 6924882"/>
                <a:gd name="connsiteY12" fmla="*/ 19365 h 5704807"/>
                <a:gd name="connsiteX13" fmla="*/ 6491472 w 6924882"/>
                <a:gd name="connsiteY13" fmla="*/ 120965 h 5704807"/>
                <a:gd name="connsiteX14" fmla="*/ 6636615 w 6924882"/>
                <a:gd name="connsiteY14" fmla="*/ 396736 h 5704807"/>
                <a:gd name="connsiteX15" fmla="*/ 6767243 w 6924882"/>
                <a:gd name="connsiteY15" fmla="*/ 1238565 h 5704807"/>
                <a:gd name="connsiteX16" fmla="*/ 6636615 w 6924882"/>
                <a:gd name="connsiteY16" fmla="*/ 1572393 h 5704807"/>
                <a:gd name="connsiteX17" fmla="*/ 6535015 w 6924882"/>
                <a:gd name="connsiteY17" fmla="*/ 2617422 h 5704807"/>
                <a:gd name="connsiteX18" fmla="*/ 6854329 w 6924882"/>
                <a:gd name="connsiteY18" fmla="*/ 3197993 h 5704807"/>
                <a:gd name="connsiteX19" fmla="*/ 6447929 w 6924882"/>
                <a:gd name="connsiteY19" fmla="*/ 4155936 h 5704807"/>
                <a:gd name="connsiteX20" fmla="*/ 6912386 w 6924882"/>
                <a:gd name="connsiteY20" fmla="*/ 5084850 h 5704807"/>
                <a:gd name="connsiteX21" fmla="*/ 6665643 w 6924882"/>
                <a:gd name="connsiteY21" fmla="*/ 5694450 h 5704807"/>
                <a:gd name="connsiteX22" fmla="*/ 5402900 w 6924882"/>
                <a:gd name="connsiteY22" fmla="*/ 5462222 h 5704807"/>
                <a:gd name="connsiteX23" fmla="*/ 4444957 w 6924882"/>
                <a:gd name="connsiteY23" fmla="*/ 5375136 h 5704807"/>
                <a:gd name="connsiteX24" fmla="*/ 3636693 w 6924882"/>
                <a:gd name="connsiteY24" fmla="*/ 5508033 h 5704807"/>
                <a:gd name="connsiteX25" fmla="*/ 2775815 w 6924882"/>
                <a:gd name="connsiteY25" fmla="*/ 5331593 h 5704807"/>
                <a:gd name="connsiteX26" fmla="*/ 1658215 w 6924882"/>
                <a:gd name="connsiteY26" fmla="*/ 5331593 h 5704807"/>
                <a:gd name="connsiteX27" fmla="*/ 494350 w 6924882"/>
                <a:gd name="connsiteY27" fmla="*/ 5261290 h 5704807"/>
                <a:gd name="connsiteX28" fmla="*/ 32615 w 6924882"/>
                <a:gd name="connsiteY28" fmla="*/ 4475250 h 5704807"/>
                <a:gd name="connsiteX29" fmla="*/ 47129 w 6924882"/>
                <a:gd name="connsiteY29" fmla="*/ 3705993 h 5704807"/>
                <a:gd name="connsiteX30" fmla="*/ 119700 w 6924882"/>
                <a:gd name="connsiteY30" fmla="*/ 2660965 h 5704807"/>
                <a:gd name="connsiteX31" fmla="*/ 76157 w 692488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35283 w 6923472"/>
                <a:gd name="connsiteY24" fmla="*/ 55080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54333 w 6923472"/>
                <a:gd name="connsiteY24" fmla="*/ 54318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853432"/>
                <a:gd name="connsiteY0" fmla="*/ 1877193 h 5711209"/>
                <a:gd name="connsiteX1" fmla="*/ 16690 w 6853432"/>
                <a:gd name="connsiteY1" fmla="*/ 1107936 h 5711209"/>
                <a:gd name="connsiteX2" fmla="*/ 103776 w 6853432"/>
                <a:gd name="connsiteY2" fmla="*/ 440279 h 5711209"/>
                <a:gd name="connsiteX3" fmla="*/ 481147 w 6853432"/>
                <a:gd name="connsiteY3" fmla="*/ 89668 h 5711209"/>
                <a:gd name="connsiteX4" fmla="*/ 1003662 w 6853432"/>
                <a:gd name="connsiteY4" fmla="*/ 193536 h 5711209"/>
                <a:gd name="connsiteX5" fmla="*/ 1400537 w 6853432"/>
                <a:gd name="connsiteY5" fmla="*/ 253861 h 5711209"/>
                <a:gd name="connsiteX6" fmla="*/ 1986551 w 6853432"/>
                <a:gd name="connsiteY6" fmla="*/ 312825 h 5711209"/>
                <a:gd name="connsiteX7" fmla="*/ 2585719 w 6853432"/>
                <a:gd name="connsiteY7" fmla="*/ 135479 h 5711209"/>
                <a:gd name="connsiteX8" fmla="*/ 3238862 w 6853432"/>
                <a:gd name="connsiteY8" fmla="*/ 91936 h 5711209"/>
                <a:gd name="connsiteX9" fmla="*/ 3703319 w 6853432"/>
                <a:gd name="connsiteY9" fmla="*/ 309650 h 5711209"/>
                <a:gd name="connsiteX10" fmla="*/ 4617719 w 6853432"/>
                <a:gd name="connsiteY10" fmla="*/ 396736 h 5711209"/>
                <a:gd name="connsiteX11" fmla="*/ 5162005 w 6853432"/>
                <a:gd name="connsiteY11" fmla="*/ 38415 h 5711209"/>
                <a:gd name="connsiteX12" fmla="*/ 5735319 w 6853432"/>
                <a:gd name="connsiteY12" fmla="*/ 19365 h 5711209"/>
                <a:gd name="connsiteX13" fmla="*/ 6490062 w 6853432"/>
                <a:gd name="connsiteY13" fmla="*/ 120965 h 5711209"/>
                <a:gd name="connsiteX14" fmla="*/ 6635205 w 6853432"/>
                <a:gd name="connsiteY14" fmla="*/ 396736 h 5711209"/>
                <a:gd name="connsiteX15" fmla="*/ 6765833 w 6853432"/>
                <a:gd name="connsiteY15" fmla="*/ 1238565 h 5711209"/>
                <a:gd name="connsiteX16" fmla="*/ 6635205 w 6853432"/>
                <a:gd name="connsiteY16" fmla="*/ 1572393 h 5711209"/>
                <a:gd name="connsiteX17" fmla="*/ 6533605 w 6853432"/>
                <a:gd name="connsiteY17" fmla="*/ 2617422 h 5711209"/>
                <a:gd name="connsiteX18" fmla="*/ 6852919 w 6853432"/>
                <a:gd name="connsiteY18" fmla="*/ 3197993 h 5711209"/>
                <a:gd name="connsiteX19" fmla="*/ 6446519 w 6853432"/>
                <a:gd name="connsiteY19" fmla="*/ 4155936 h 5711209"/>
                <a:gd name="connsiteX20" fmla="*/ 6758576 w 6853432"/>
                <a:gd name="connsiteY20" fmla="*/ 4951500 h 5711209"/>
                <a:gd name="connsiteX21" fmla="*/ 6664233 w 6853432"/>
                <a:gd name="connsiteY21" fmla="*/ 5694450 h 5711209"/>
                <a:gd name="connsiteX22" fmla="*/ 5401490 w 6853432"/>
                <a:gd name="connsiteY22" fmla="*/ 5462222 h 5711209"/>
                <a:gd name="connsiteX23" fmla="*/ 4443547 w 6853432"/>
                <a:gd name="connsiteY23" fmla="*/ 5375136 h 5711209"/>
                <a:gd name="connsiteX24" fmla="*/ 3654333 w 6853432"/>
                <a:gd name="connsiteY24" fmla="*/ 5431833 h 5711209"/>
                <a:gd name="connsiteX25" fmla="*/ 2774405 w 6853432"/>
                <a:gd name="connsiteY25" fmla="*/ 5331593 h 5711209"/>
                <a:gd name="connsiteX26" fmla="*/ 1656805 w 6853432"/>
                <a:gd name="connsiteY26" fmla="*/ 5331593 h 5711209"/>
                <a:gd name="connsiteX27" fmla="*/ 473890 w 6853432"/>
                <a:gd name="connsiteY27" fmla="*/ 5423215 h 5711209"/>
                <a:gd name="connsiteX28" fmla="*/ 31205 w 6853432"/>
                <a:gd name="connsiteY28" fmla="*/ 4475250 h 5711209"/>
                <a:gd name="connsiteX29" fmla="*/ 45719 w 6853432"/>
                <a:gd name="connsiteY29" fmla="*/ 3705993 h 5711209"/>
                <a:gd name="connsiteX30" fmla="*/ 118290 w 6853432"/>
                <a:gd name="connsiteY30" fmla="*/ 2660965 h 5711209"/>
                <a:gd name="connsiteX31" fmla="*/ 74747 w 6853432"/>
                <a:gd name="connsiteY31" fmla="*/ 1877193 h 5711209"/>
                <a:gd name="connsiteX0" fmla="*/ 74747 w 6853432"/>
                <a:gd name="connsiteY0" fmla="*/ 1877193 h 5492451"/>
                <a:gd name="connsiteX1" fmla="*/ 16690 w 6853432"/>
                <a:gd name="connsiteY1" fmla="*/ 1107936 h 5492451"/>
                <a:gd name="connsiteX2" fmla="*/ 103776 w 6853432"/>
                <a:gd name="connsiteY2" fmla="*/ 440279 h 5492451"/>
                <a:gd name="connsiteX3" fmla="*/ 481147 w 6853432"/>
                <a:gd name="connsiteY3" fmla="*/ 89668 h 5492451"/>
                <a:gd name="connsiteX4" fmla="*/ 1003662 w 6853432"/>
                <a:gd name="connsiteY4" fmla="*/ 193536 h 5492451"/>
                <a:gd name="connsiteX5" fmla="*/ 1400537 w 6853432"/>
                <a:gd name="connsiteY5" fmla="*/ 253861 h 5492451"/>
                <a:gd name="connsiteX6" fmla="*/ 1986551 w 6853432"/>
                <a:gd name="connsiteY6" fmla="*/ 312825 h 5492451"/>
                <a:gd name="connsiteX7" fmla="*/ 2585719 w 6853432"/>
                <a:gd name="connsiteY7" fmla="*/ 135479 h 5492451"/>
                <a:gd name="connsiteX8" fmla="*/ 3238862 w 6853432"/>
                <a:gd name="connsiteY8" fmla="*/ 91936 h 5492451"/>
                <a:gd name="connsiteX9" fmla="*/ 3703319 w 6853432"/>
                <a:gd name="connsiteY9" fmla="*/ 309650 h 5492451"/>
                <a:gd name="connsiteX10" fmla="*/ 4617719 w 6853432"/>
                <a:gd name="connsiteY10" fmla="*/ 396736 h 5492451"/>
                <a:gd name="connsiteX11" fmla="*/ 5162005 w 6853432"/>
                <a:gd name="connsiteY11" fmla="*/ 38415 h 5492451"/>
                <a:gd name="connsiteX12" fmla="*/ 5735319 w 6853432"/>
                <a:gd name="connsiteY12" fmla="*/ 19365 h 5492451"/>
                <a:gd name="connsiteX13" fmla="*/ 6490062 w 6853432"/>
                <a:gd name="connsiteY13" fmla="*/ 120965 h 5492451"/>
                <a:gd name="connsiteX14" fmla="*/ 6635205 w 6853432"/>
                <a:gd name="connsiteY14" fmla="*/ 396736 h 5492451"/>
                <a:gd name="connsiteX15" fmla="*/ 6765833 w 6853432"/>
                <a:gd name="connsiteY15" fmla="*/ 1238565 h 5492451"/>
                <a:gd name="connsiteX16" fmla="*/ 6635205 w 6853432"/>
                <a:gd name="connsiteY16" fmla="*/ 1572393 h 5492451"/>
                <a:gd name="connsiteX17" fmla="*/ 6533605 w 6853432"/>
                <a:gd name="connsiteY17" fmla="*/ 2617422 h 5492451"/>
                <a:gd name="connsiteX18" fmla="*/ 6852919 w 6853432"/>
                <a:gd name="connsiteY18" fmla="*/ 3197993 h 5492451"/>
                <a:gd name="connsiteX19" fmla="*/ 6446519 w 6853432"/>
                <a:gd name="connsiteY19" fmla="*/ 4155936 h 5492451"/>
                <a:gd name="connsiteX20" fmla="*/ 6758576 w 6853432"/>
                <a:gd name="connsiteY20" fmla="*/ 4951500 h 5492451"/>
                <a:gd name="connsiteX21" fmla="*/ 6445158 w 6853432"/>
                <a:gd name="connsiteY21" fmla="*/ 5446800 h 5492451"/>
                <a:gd name="connsiteX22" fmla="*/ 5401490 w 6853432"/>
                <a:gd name="connsiteY22" fmla="*/ 5462222 h 5492451"/>
                <a:gd name="connsiteX23" fmla="*/ 4443547 w 6853432"/>
                <a:gd name="connsiteY23" fmla="*/ 5375136 h 5492451"/>
                <a:gd name="connsiteX24" fmla="*/ 3654333 w 6853432"/>
                <a:gd name="connsiteY24" fmla="*/ 5431833 h 5492451"/>
                <a:gd name="connsiteX25" fmla="*/ 2774405 w 6853432"/>
                <a:gd name="connsiteY25" fmla="*/ 5331593 h 5492451"/>
                <a:gd name="connsiteX26" fmla="*/ 1656805 w 6853432"/>
                <a:gd name="connsiteY26" fmla="*/ 5331593 h 5492451"/>
                <a:gd name="connsiteX27" fmla="*/ 473890 w 6853432"/>
                <a:gd name="connsiteY27" fmla="*/ 5423215 h 5492451"/>
                <a:gd name="connsiteX28" fmla="*/ 31205 w 6853432"/>
                <a:gd name="connsiteY28" fmla="*/ 4475250 h 5492451"/>
                <a:gd name="connsiteX29" fmla="*/ 45719 w 6853432"/>
                <a:gd name="connsiteY29" fmla="*/ 3705993 h 5492451"/>
                <a:gd name="connsiteX30" fmla="*/ 118290 w 6853432"/>
                <a:gd name="connsiteY30" fmla="*/ 2660965 h 5492451"/>
                <a:gd name="connsiteX31" fmla="*/ 74747 w 6853432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533605 w 6765833"/>
                <a:gd name="connsiteY17" fmla="*/ 2617422 h 5492451"/>
                <a:gd name="connsiteX18" fmla="*/ 6662419 w 6765833"/>
                <a:gd name="connsiteY18" fmla="*/ 3197993 h 5492451"/>
                <a:gd name="connsiteX19" fmla="*/ 6446519 w 6765833"/>
                <a:gd name="connsiteY19" fmla="*/ 4155936 h 5492451"/>
                <a:gd name="connsiteX20" fmla="*/ 6758576 w 6765833"/>
                <a:gd name="connsiteY20" fmla="*/ 4951500 h 5492451"/>
                <a:gd name="connsiteX21" fmla="*/ 6445158 w 6765833"/>
                <a:gd name="connsiteY21" fmla="*/ 5446800 h 5492451"/>
                <a:gd name="connsiteX22" fmla="*/ 5401490 w 6765833"/>
                <a:gd name="connsiteY22" fmla="*/ 5462222 h 5492451"/>
                <a:gd name="connsiteX23" fmla="*/ 4443547 w 6765833"/>
                <a:gd name="connsiteY23" fmla="*/ 5375136 h 5492451"/>
                <a:gd name="connsiteX24" fmla="*/ 3654333 w 6765833"/>
                <a:gd name="connsiteY24" fmla="*/ 5431833 h 5492451"/>
                <a:gd name="connsiteX25" fmla="*/ 2774405 w 6765833"/>
                <a:gd name="connsiteY25" fmla="*/ 5331593 h 5492451"/>
                <a:gd name="connsiteX26" fmla="*/ 1656805 w 6765833"/>
                <a:gd name="connsiteY26" fmla="*/ 5331593 h 5492451"/>
                <a:gd name="connsiteX27" fmla="*/ 473890 w 6765833"/>
                <a:gd name="connsiteY27" fmla="*/ 5423215 h 5492451"/>
                <a:gd name="connsiteX28" fmla="*/ 31205 w 6765833"/>
                <a:gd name="connsiteY28" fmla="*/ 4475250 h 5492451"/>
                <a:gd name="connsiteX29" fmla="*/ 45719 w 6765833"/>
                <a:gd name="connsiteY29" fmla="*/ 3705993 h 5492451"/>
                <a:gd name="connsiteX30" fmla="*/ 118290 w 6765833"/>
                <a:gd name="connsiteY30" fmla="*/ 2660965 h 5492451"/>
                <a:gd name="connsiteX31" fmla="*/ 74747 w 6765833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723651 w 6765833"/>
                <a:gd name="connsiteY17" fmla="*/ 2519904 h 5492451"/>
                <a:gd name="connsiteX18" fmla="*/ 6533605 w 6765833"/>
                <a:gd name="connsiteY18" fmla="*/ 2617422 h 5492451"/>
                <a:gd name="connsiteX19" fmla="*/ 6662419 w 6765833"/>
                <a:gd name="connsiteY19" fmla="*/ 3197993 h 5492451"/>
                <a:gd name="connsiteX20" fmla="*/ 6446519 w 6765833"/>
                <a:gd name="connsiteY20" fmla="*/ 4155936 h 5492451"/>
                <a:gd name="connsiteX21" fmla="*/ 6758576 w 6765833"/>
                <a:gd name="connsiteY21" fmla="*/ 4951500 h 5492451"/>
                <a:gd name="connsiteX22" fmla="*/ 6445158 w 6765833"/>
                <a:gd name="connsiteY22" fmla="*/ 5446800 h 5492451"/>
                <a:gd name="connsiteX23" fmla="*/ 5401490 w 6765833"/>
                <a:gd name="connsiteY23" fmla="*/ 5462222 h 5492451"/>
                <a:gd name="connsiteX24" fmla="*/ 4443547 w 6765833"/>
                <a:gd name="connsiteY24" fmla="*/ 5375136 h 5492451"/>
                <a:gd name="connsiteX25" fmla="*/ 3654333 w 6765833"/>
                <a:gd name="connsiteY25" fmla="*/ 5431833 h 5492451"/>
                <a:gd name="connsiteX26" fmla="*/ 2774405 w 6765833"/>
                <a:gd name="connsiteY26" fmla="*/ 5331593 h 5492451"/>
                <a:gd name="connsiteX27" fmla="*/ 1656805 w 6765833"/>
                <a:gd name="connsiteY27" fmla="*/ 5331593 h 5492451"/>
                <a:gd name="connsiteX28" fmla="*/ 473890 w 6765833"/>
                <a:gd name="connsiteY28" fmla="*/ 5423215 h 5492451"/>
                <a:gd name="connsiteX29" fmla="*/ 31205 w 6765833"/>
                <a:gd name="connsiteY29" fmla="*/ 4475250 h 5492451"/>
                <a:gd name="connsiteX30" fmla="*/ 45719 w 6765833"/>
                <a:gd name="connsiteY30" fmla="*/ 3705993 h 5492451"/>
                <a:gd name="connsiteX31" fmla="*/ 118290 w 6765833"/>
                <a:gd name="connsiteY31" fmla="*/ 2660965 h 5492451"/>
                <a:gd name="connsiteX32" fmla="*/ 74747 w 6765833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533605 w 6758576"/>
                <a:gd name="connsiteY18" fmla="*/ 2617422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666955 w 6758576"/>
                <a:gd name="connsiteY18" fmla="*/ 2722197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723651 w 6762167"/>
                <a:gd name="connsiteY17" fmla="*/ 25199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695076 w 6762167"/>
                <a:gd name="connsiteY17" fmla="*/ 22532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03319 w 6762167"/>
                <a:gd name="connsiteY9" fmla="*/ 30087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22369 w 6762167"/>
                <a:gd name="connsiteY9" fmla="*/ 16752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86551 w 6762167"/>
                <a:gd name="connsiteY6" fmla="*/ 3040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16510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5247 h 5497577"/>
                <a:gd name="connsiteX1" fmla="*/ 16690 w 6762167"/>
                <a:gd name="connsiteY1" fmla="*/ 1095990 h 5497577"/>
                <a:gd name="connsiteX2" fmla="*/ 103776 w 6762167"/>
                <a:gd name="connsiteY2" fmla="*/ 428333 h 5497577"/>
                <a:gd name="connsiteX3" fmla="*/ 481147 w 6762167"/>
                <a:gd name="connsiteY3" fmla="*/ 77722 h 5497577"/>
                <a:gd name="connsiteX4" fmla="*/ 1003662 w 6762167"/>
                <a:gd name="connsiteY4" fmla="*/ 181590 h 5497577"/>
                <a:gd name="connsiteX5" fmla="*/ 1400537 w 6762167"/>
                <a:gd name="connsiteY5" fmla="*/ 213340 h 5497577"/>
                <a:gd name="connsiteX6" fmla="*/ 1967501 w 6762167"/>
                <a:gd name="connsiteY6" fmla="*/ 186579 h 5497577"/>
                <a:gd name="connsiteX7" fmla="*/ 2585719 w 6762167"/>
                <a:gd name="connsiteY7" fmla="*/ 123533 h 5497577"/>
                <a:gd name="connsiteX8" fmla="*/ 3238862 w 6762167"/>
                <a:gd name="connsiteY8" fmla="*/ 79990 h 5497577"/>
                <a:gd name="connsiteX9" fmla="*/ 3722369 w 6762167"/>
                <a:gd name="connsiteY9" fmla="*/ 164354 h 5497577"/>
                <a:gd name="connsiteX10" fmla="*/ 4531994 w 6762167"/>
                <a:gd name="connsiteY10" fmla="*/ 175240 h 5497577"/>
                <a:gd name="connsiteX11" fmla="*/ 5162005 w 6762167"/>
                <a:gd name="connsiteY11" fmla="*/ 26469 h 5497577"/>
                <a:gd name="connsiteX12" fmla="*/ 5735319 w 6762167"/>
                <a:gd name="connsiteY12" fmla="*/ 7419 h 5497577"/>
                <a:gd name="connsiteX13" fmla="*/ 6490062 w 6762167"/>
                <a:gd name="connsiteY13" fmla="*/ 109019 h 5497577"/>
                <a:gd name="connsiteX14" fmla="*/ 6635205 w 6762167"/>
                <a:gd name="connsiteY14" fmla="*/ 384790 h 5497577"/>
                <a:gd name="connsiteX15" fmla="*/ 6651533 w 6762167"/>
                <a:gd name="connsiteY15" fmla="*/ 1140894 h 5497577"/>
                <a:gd name="connsiteX16" fmla="*/ 6635205 w 6762167"/>
                <a:gd name="connsiteY16" fmla="*/ 1560447 h 5497577"/>
                <a:gd name="connsiteX17" fmla="*/ 6695076 w 6762167"/>
                <a:gd name="connsiteY17" fmla="*/ 2241258 h 5497577"/>
                <a:gd name="connsiteX18" fmla="*/ 6666955 w 6762167"/>
                <a:gd name="connsiteY18" fmla="*/ 2710251 h 5497577"/>
                <a:gd name="connsiteX19" fmla="*/ 6662419 w 6762167"/>
                <a:gd name="connsiteY19" fmla="*/ 3186047 h 5497577"/>
                <a:gd name="connsiteX20" fmla="*/ 6617969 w 6762167"/>
                <a:gd name="connsiteY20" fmla="*/ 4143990 h 5497577"/>
                <a:gd name="connsiteX21" fmla="*/ 6758576 w 6762167"/>
                <a:gd name="connsiteY21" fmla="*/ 4939554 h 5497577"/>
                <a:gd name="connsiteX22" fmla="*/ 6445158 w 6762167"/>
                <a:gd name="connsiteY22" fmla="*/ 5434854 h 5497577"/>
                <a:gd name="connsiteX23" fmla="*/ 5401490 w 6762167"/>
                <a:gd name="connsiteY23" fmla="*/ 5450276 h 5497577"/>
                <a:gd name="connsiteX24" fmla="*/ 4443547 w 6762167"/>
                <a:gd name="connsiteY24" fmla="*/ 5363190 h 5497577"/>
                <a:gd name="connsiteX25" fmla="*/ 3654333 w 6762167"/>
                <a:gd name="connsiteY25" fmla="*/ 5419887 h 5497577"/>
                <a:gd name="connsiteX26" fmla="*/ 2774405 w 6762167"/>
                <a:gd name="connsiteY26" fmla="*/ 5319647 h 5497577"/>
                <a:gd name="connsiteX27" fmla="*/ 1656805 w 6762167"/>
                <a:gd name="connsiteY27" fmla="*/ 5443472 h 5497577"/>
                <a:gd name="connsiteX28" fmla="*/ 473890 w 6762167"/>
                <a:gd name="connsiteY28" fmla="*/ 5411269 h 5497577"/>
                <a:gd name="connsiteX29" fmla="*/ 31205 w 6762167"/>
                <a:gd name="connsiteY29" fmla="*/ 4463304 h 5497577"/>
                <a:gd name="connsiteX30" fmla="*/ 45719 w 6762167"/>
                <a:gd name="connsiteY30" fmla="*/ 3694047 h 5497577"/>
                <a:gd name="connsiteX31" fmla="*/ 118290 w 6762167"/>
                <a:gd name="connsiteY31" fmla="*/ 2649019 h 5497577"/>
                <a:gd name="connsiteX32" fmla="*/ 74747 w 6762167"/>
                <a:gd name="connsiteY32" fmla="*/ 1865247 h 54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62167" h="5497577">
                  <a:moveTo>
                    <a:pt x="74747" y="1865247"/>
                  </a:moveTo>
                  <a:cubicBezTo>
                    <a:pt x="57814" y="1606409"/>
                    <a:pt x="11852" y="1335476"/>
                    <a:pt x="16690" y="1095990"/>
                  </a:cubicBezTo>
                  <a:cubicBezTo>
                    <a:pt x="21528" y="856504"/>
                    <a:pt x="26367" y="598044"/>
                    <a:pt x="103776" y="428333"/>
                  </a:cubicBezTo>
                  <a:cubicBezTo>
                    <a:pt x="181185" y="258622"/>
                    <a:pt x="331166" y="118846"/>
                    <a:pt x="481147" y="77722"/>
                  </a:cubicBezTo>
                  <a:cubicBezTo>
                    <a:pt x="631128" y="36598"/>
                    <a:pt x="850430" y="158987"/>
                    <a:pt x="1003662" y="181590"/>
                  </a:cubicBezTo>
                  <a:cubicBezTo>
                    <a:pt x="1156894" y="204193"/>
                    <a:pt x="1239897" y="212509"/>
                    <a:pt x="1400537" y="213340"/>
                  </a:cubicBezTo>
                  <a:cubicBezTo>
                    <a:pt x="1561177" y="214171"/>
                    <a:pt x="1769971" y="201547"/>
                    <a:pt x="1967501" y="186579"/>
                  </a:cubicBezTo>
                  <a:cubicBezTo>
                    <a:pt x="2165031" y="171611"/>
                    <a:pt x="2379646" y="144548"/>
                    <a:pt x="2585719" y="123533"/>
                  </a:cubicBezTo>
                  <a:cubicBezTo>
                    <a:pt x="2797613" y="105768"/>
                    <a:pt x="3049421" y="73187"/>
                    <a:pt x="3238862" y="79990"/>
                  </a:cubicBezTo>
                  <a:cubicBezTo>
                    <a:pt x="3428303" y="86793"/>
                    <a:pt x="3506847" y="148479"/>
                    <a:pt x="3722369" y="164354"/>
                  </a:cubicBezTo>
                  <a:cubicBezTo>
                    <a:pt x="3937891" y="180229"/>
                    <a:pt x="4292055" y="198221"/>
                    <a:pt x="4531994" y="175240"/>
                  </a:cubicBezTo>
                  <a:cubicBezTo>
                    <a:pt x="4771933" y="152259"/>
                    <a:pt x="4961451" y="54439"/>
                    <a:pt x="5162005" y="26469"/>
                  </a:cubicBezTo>
                  <a:cubicBezTo>
                    <a:pt x="5362559" y="-1501"/>
                    <a:pt x="5513976" y="-6339"/>
                    <a:pt x="5735319" y="7419"/>
                  </a:cubicBezTo>
                  <a:cubicBezTo>
                    <a:pt x="5956662" y="21177"/>
                    <a:pt x="6340081" y="46124"/>
                    <a:pt x="6490062" y="109019"/>
                  </a:cubicBezTo>
                  <a:cubicBezTo>
                    <a:pt x="6640043" y="171914"/>
                    <a:pt x="6608293" y="212811"/>
                    <a:pt x="6635205" y="384790"/>
                  </a:cubicBezTo>
                  <a:cubicBezTo>
                    <a:pt x="6662117" y="556769"/>
                    <a:pt x="6651533" y="944951"/>
                    <a:pt x="6651533" y="1140894"/>
                  </a:cubicBezTo>
                  <a:cubicBezTo>
                    <a:pt x="6651533" y="1336837"/>
                    <a:pt x="6627948" y="1377053"/>
                    <a:pt x="6635205" y="1560447"/>
                  </a:cubicBezTo>
                  <a:cubicBezTo>
                    <a:pt x="6642462" y="1743841"/>
                    <a:pt x="6712009" y="2067087"/>
                    <a:pt x="6695076" y="2241258"/>
                  </a:cubicBezTo>
                  <a:cubicBezTo>
                    <a:pt x="6678143" y="2415429"/>
                    <a:pt x="6672398" y="2552786"/>
                    <a:pt x="6666955" y="2710251"/>
                  </a:cubicBezTo>
                  <a:cubicBezTo>
                    <a:pt x="6661512" y="2867716"/>
                    <a:pt x="6670583" y="2947091"/>
                    <a:pt x="6662419" y="3186047"/>
                  </a:cubicBezTo>
                  <a:cubicBezTo>
                    <a:pt x="6654255" y="3425003"/>
                    <a:pt x="6601943" y="3851739"/>
                    <a:pt x="6617969" y="4143990"/>
                  </a:cubicBezTo>
                  <a:cubicBezTo>
                    <a:pt x="6633995" y="4436241"/>
                    <a:pt x="6787378" y="4724410"/>
                    <a:pt x="6758576" y="4939554"/>
                  </a:cubicBezTo>
                  <a:cubicBezTo>
                    <a:pt x="6729774" y="5154698"/>
                    <a:pt x="6671339" y="5349734"/>
                    <a:pt x="6445158" y="5434854"/>
                  </a:cubicBezTo>
                  <a:cubicBezTo>
                    <a:pt x="6218977" y="5519974"/>
                    <a:pt x="5735092" y="5462220"/>
                    <a:pt x="5401490" y="5450276"/>
                  </a:cubicBezTo>
                  <a:cubicBezTo>
                    <a:pt x="5067888" y="5438332"/>
                    <a:pt x="4734740" y="5368255"/>
                    <a:pt x="4443547" y="5363190"/>
                  </a:cubicBezTo>
                  <a:cubicBezTo>
                    <a:pt x="4152354" y="5358125"/>
                    <a:pt x="3932523" y="5427144"/>
                    <a:pt x="3654333" y="5419887"/>
                  </a:cubicBezTo>
                  <a:cubicBezTo>
                    <a:pt x="3376143" y="5412630"/>
                    <a:pt x="3107326" y="5315716"/>
                    <a:pt x="2774405" y="5319647"/>
                  </a:cubicBezTo>
                  <a:cubicBezTo>
                    <a:pt x="2441484" y="5323578"/>
                    <a:pt x="2040224" y="5428202"/>
                    <a:pt x="1656805" y="5443472"/>
                  </a:cubicBezTo>
                  <a:cubicBezTo>
                    <a:pt x="1273386" y="5458742"/>
                    <a:pt x="744823" y="5574630"/>
                    <a:pt x="473890" y="5411269"/>
                  </a:cubicBezTo>
                  <a:cubicBezTo>
                    <a:pt x="202957" y="5247908"/>
                    <a:pt x="102567" y="4749508"/>
                    <a:pt x="31205" y="4463304"/>
                  </a:cubicBezTo>
                  <a:cubicBezTo>
                    <a:pt x="-40157" y="4177100"/>
                    <a:pt x="31205" y="3996428"/>
                    <a:pt x="45719" y="3694047"/>
                  </a:cubicBezTo>
                  <a:cubicBezTo>
                    <a:pt x="60233" y="3391666"/>
                    <a:pt x="108614" y="2951400"/>
                    <a:pt x="118290" y="2649019"/>
                  </a:cubicBezTo>
                  <a:cubicBezTo>
                    <a:pt x="127966" y="2346638"/>
                    <a:pt x="91680" y="2124085"/>
                    <a:pt x="74747" y="1865247"/>
                  </a:cubicBezTo>
                  <a:close/>
                </a:path>
              </a:pathLst>
            </a:cu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50B5A5A-E5E6-4F5F-9519-55A70DEBA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3039"/>
            <a:ext cx="12192000" cy="3049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3F053B3-F763-42D7-9838-5A79F62BA6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09"/>
          <a:stretch/>
        </p:blipFill>
        <p:spPr>
          <a:xfrm>
            <a:off x="-1847652" y="1571614"/>
            <a:ext cx="6312076" cy="5381771"/>
          </a:xfrm>
          <a:prstGeom prst="rect">
            <a:avLst/>
          </a:prstGeom>
        </p:spPr>
      </p:pic>
      <p:pic>
        <p:nvPicPr>
          <p:cNvPr id="22" name="图片 6">
            <a:extLst>
              <a:ext uri="{FF2B5EF4-FFF2-40B4-BE49-F238E27FC236}">
                <a16:creationId xmlns:a16="http://schemas.microsoft.com/office/drawing/2014/main" xmlns="" id="{EC28C6EE-7E04-493D-B05D-5A6F23F657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05" y="3302877"/>
            <a:ext cx="2415500" cy="29472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D772240-B09C-4102-8554-C17D4E6C34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715" y="791112"/>
            <a:ext cx="4096867" cy="707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6C8F6699-E90C-4D90-94E5-7B15B0C97046}"/>
              </a:ext>
            </a:extLst>
          </p:cNvPr>
          <p:cNvGrpSpPr/>
          <p:nvPr/>
        </p:nvGrpSpPr>
        <p:grpSpPr>
          <a:xfrm>
            <a:off x="6984660" y="571500"/>
            <a:ext cx="2789840" cy="661722"/>
            <a:chOff x="2421141" y="730782"/>
            <a:chExt cx="5471576" cy="799975"/>
          </a:xfrm>
          <a:solidFill>
            <a:srgbClr val="E6E9F2"/>
          </a:solidFill>
        </p:grpSpPr>
        <p:sp>
          <p:nvSpPr>
            <p:cNvPr id="30" name="Rectangle: Rounded Corners 43">
              <a:extLst>
                <a:ext uri="{FF2B5EF4-FFF2-40B4-BE49-F238E27FC236}">
                  <a16:creationId xmlns:a16="http://schemas.microsoft.com/office/drawing/2014/main" xmlns="" id="{8DEA6C64-225B-4833-AF51-72DF78832653}"/>
                </a:ext>
              </a:extLst>
            </p:cNvPr>
            <p:cNvSpPr/>
            <p:nvPr/>
          </p:nvSpPr>
          <p:spPr>
            <a:xfrm>
              <a:off x="2421141" y="730782"/>
              <a:ext cx="5471576" cy="738521"/>
            </a:xfrm>
            <a:custGeom>
              <a:avLst/>
              <a:gdLst>
                <a:gd name="connsiteX0" fmla="*/ 0 w 3545058"/>
                <a:gd name="connsiteY0" fmla="*/ 96131 h 576774"/>
                <a:gd name="connsiteX1" fmla="*/ 96131 w 3545058"/>
                <a:gd name="connsiteY1" fmla="*/ 0 h 576774"/>
                <a:gd name="connsiteX2" fmla="*/ 721986 w 3545058"/>
                <a:gd name="connsiteY2" fmla="*/ 0 h 576774"/>
                <a:gd name="connsiteX3" fmla="*/ 1280786 w 3545058"/>
                <a:gd name="connsiteY3" fmla="*/ 0 h 576774"/>
                <a:gd name="connsiteX4" fmla="*/ 1839585 w 3545058"/>
                <a:gd name="connsiteY4" fmla="*/ 0 h 576774"/>
                <a:gd name="connsiteX5" fmla="*/ 2297800 w 3545058"/>
                <a:gd name="connsiteY5" fmla="*/ 0 h 576774"/>
                <a:gd name="connsiteX6" fmla="*/ 2789544 w 3545058"/>
                <a:gd name="connsiteY6" fmla="*/ 0 h 576774"/>
                <a:gd name="connsiteX7" fmla="*/ 3448927 w 3545058"/>
                <a:gd name="connsiteY7" fmla="*/ 0 h 576774"/>
                <a:gd name="connsiteX8" fmla="*/ 3545058 w 3545058"/>
                <a:gd name="connsiteY8" fmla="*/ 96131 h 576774"/>
                <a:gd name="connsiteX9" fmla="*/ 3545058 w 3545058"/>
                <a:gd name="connsiteY9" fmla="*/ 480643 h 576774"/>
                <a:gd name="connsiteX10" fmla="*/ 3448927 w 3545058"/>
                <a:gd name="connsiteY10" fmla="*/ 576774 h 576774"/>
                <a:gd name="connsiteX11" fmla="*/ 2890128 w 3545058"/>
                <a:gd name="connsiteY11" fmla="*/ 576774 h 576774"/>
                <a:gd name="connsiteX12" fmla="*/ 2264272 w 3545058"/>
                <a:gd name="connsiteY12" fmla="*/ 576774 h 576774"/>
                <a:gd name="connsiteX13" fmla="*/ 1772529 w 3545058"/>
                <a:gd name="connsiteY13" fmla="*/ 576774 h 576774"/>
                <a:gd name="connsiteX14" fmla="*/ 1180202 w 3545058"/>
                <a:gd name="connsiteY14" fmla="*/ 576774 h 576774"/>
                <a:gd name="connsiteX15" fmla="*/ 688458 w 3545058"/>
                <a:gd name="connsiteY15" fmla="*/ 576774 h 576774"/>
                <a:gd name="connsiteX16" fmla="*/ 96131 w 3545058"/>
                <a:gd name="connsiteY16" fmla="*/ 576774 h 576774"/>
                <a:gd name="connsiteX17" fmla="*/ 0 w 3545058"/>
                <a:gd name="connsiteY17" fmla="*/ 480643 h 576774"/>
                <a:gd name="connsiteX18" fmla="*/ 0 w 3545058"/>
                <a:gd name="connsiteY18" fmla="*/ 96131 h 57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45058" h="576774" fill="none" extrusionOk="0">
                  <a:moveTo>
                    <a:pt x="0" y="96131"/>
                  </a:moveTo>
                  <a:cubicBezTo>
                    <a:pt x="8469" y="51660"/>
                    <a:pt x="47925" y="5020"/>
                    <a:pt x="96131" y="0"/>
                  </a:cubicBezTo>
                  <a:cubicBezTo>
                    <a:pt x="328807" y="-58924"/>
                    <a:pt x="426981" y="48115"/>
                    <a:pt x="721986" y="0"/>
                  </a:cubicBezTo>
                  <a:cubicBezTo>
                    <a:pt x="1016992" y="-48115"/>
                    <a:pt x="1017421" y="32492"/>
                    <a:pt x="1280786" y="0"/>
                  </a:cubicBezTo>
                  <a:cubicBezTo>
                    <a:pt x="1544151" y="-32492"/>
                    <a:pt x="1605561" y="33355"/>
                    <a:pt x="1839585" y="0"/>
                  </a:cubicBezTo>
                  <a:cubicBezTo>
                    <a:pt x="2073609" y="-33355"/>
                    <a:pt x="2202420" y="36480"/>
                    <a:pt x="2297800" y="0"/>
                  </a:cubicBezTo>
                  <a:cubicBezTo>
                    <a:pt x="2393180" y="-36480"/>
                    <a:pt x="2628824" y="15384"/>
                    <a:pt x="2789544" y="0"/>
                  </a:cubicBezTo>
                  <a:cubicBezTo>
                    <a:pt x="2950264" y="-15384"/>
                    <a:pt x="3266356" y="30402"/>
                    <a:pt x="3448927" y="0"/>
                  </a:cubicBezTo>
                  <a:cubicBezTo>
                    <a:pt x="3497003" y="8190"/>
                    <a:pt x="3554289" y="53047"/>
                    <a:pt x="3545058" y="96131"/>
                  </a:cubicBezTo>
                  <a:cubicBezTo>
                    <a:pt x="3582194" y="223006"/>
                    <a:pt x="3500532" y="304039"/>
                    <a:pt x="3545058" y="480643"/>
                  </a:cubicBezTo>
                  <a:cubicBezTo>
                    <a:pt x="3557281" y="525022"/>
                    <a:pt x="3510681" y="570867"/>
                    <a:pt x="3448927" y="576774"/>
                  </a:cubicBezTo>
                  <a:cubicBezTo>
                    <a:pt x="3265199" y="626351"/>
                    <a:pt x="3153732" y="516119"/>
                    <a:pt x="2890128" y="576774"/>
                  </a:cubicBezTo>
                  <a:cubicBezTo>
                    <a:pt x="2626524" y="637429"/>
                    <a:pt x="2543795" y="514245"/>
                    <a:pt x="2264272" y="576774"/>
                  </a:cubicBezTo>
                  <a:cubicBezTo>
                    <a:pt x="1984749" y="639303"/>
                    <a:pt x="1936652" y="544973"/>
                    <a:pt x="1772529" y="576774"/>
                  </a:cubicBezTo>
                  <a:cubicBezTo>
                    <a:pt x="1608406" y="608575"/>
                    <a:pt x="1319332" y="525552"/>
                    <a:pt x="1180202" y="576774"/>
                  </a:cubicBezTo>
                  <a:cubicBezTo>
                    <a:pt x="1041072" y="627996"/>
                    <a:pt x="850449" y="572313"/>
                    <a:pt x="688458" y="576774"/>
                  </a:cubicBezTo>
                  <a:cubicBezTo>
                    <a:pt x="526467" y="581235"/>
                    <a:pt x="364897" y="548993"/>
                    <a:pt x="96131" y="576774"/>
                  </a:cubicBezTo>
                  <a:cubicBezTo>
                    <a:pt x="31053" y="579273"/>
                    <a:pt x="-212" y="543239"/>
                    <a:pt x="0" y="480643"/>
                  </a:cubicBezTo>
                  <a:cubicBezTo>
                    <a:pt x="-2852" y="366264"/>
                    <a:pt x="31056" y="237213"/>
                    <a:pt x="0" y="96131"/>
                  </a:cubicBezTo>
                  <a:close/>
                </a:path>
                <a:path w="3545058" h="576774" stroke="0" extrusionOk="0">
                  <a:moveTo>
                    <a:pt x="0" y="96131"/>
                  </a:moveTo>
                  <a:cubicBezTo>
                    <a:pt x="-10612" y="39904"/>
                    <a:pt x="48631" y="4257"/>
                    <a:pt x="96131" y="0"/>
                  </a:cubicBezTo>
                  <a:cubicBezTo>
                    <a:pt x="310742" y="-3093"/>
                    <a:pt x="485945" y="803"/>
                    <a:pt x="688458" y="0"/>
                  </a:cubicBezTo>
                  <a:cubicBezTo>
                    <a:pt x="890971" y="-803"/>
                    <a:pt x="1114072" y="19783"/>
                    <a:pt x="1280786" y="0"/>
                  </a:cubicBezTo>
                  <a:cubicBezTo>
                    <a:pt x="1447500" y="-19783"/>
                    <a:pt x="1716277" y="34185"/>
                    <a:pt x="1873113" y="0"/>
                  </a:cubicBezTo>
                  <a:cubicBezTo>
                    <a:pt x="2029949" y="-34185"/>
                    <a:pt x="2244527" y="23485"/>
                    <a:pt x="2498968" y="0"/>
                  </a:cubicBezTo>
                  <a:cubicBezTo>
                    <a:pt x="2753410" y="-23485"/>
                    <a:pt x="3153957" y="24836"/>
                    <a:pt x="3448927" y="0"/>
                  </a:cubicBezTo>
                  <a:cubicBezTo>
                    <a:pt x="3514463" y="6400"/>
                    <a:pt x="3535715" y="44706"/>
                    <a:pt x="3545058" y="96131"/>
                  </a:cubicBezTo>
                  <a:cubicBezTo>
                    <a:pt x="3557692" y="178573"/>
                    <a:pt x="3502318" y="384324"/>
                    <a:pt x="3545058" y="480643"/>
                  </a:cubicBezTo>
                  <a:cubicBezTo>
                    <a:pt x="3549325" y="521047"/>
                    <a:pt x="3492872" y="581268"/>
                    <a:pt x="3448927" y="576774"/>
                  </a:cubicBezTo>
                  <a:cubicBezTo>
                    <a:pt x="3288584" y="614035"/>
                    <a:pt x="3152018" y="563756"/>
                    <a:pt x="2990712" y="576774"/>
                  </a:cubicBezTo>
                  <a:cubicBezTo>
                    <a:pt x="2829407" y="589792"/>
                    <a:pt x="2679171" y="539943"/>
                    <a:pt x="2398384" y="576774"/>
                  </a:cubicBezTo>
                  <a:cubicBezTo>
                    <a:pt x="2117597" y="613605"/>
                    <a:pt x="2066972" y="559516"/>
                    <a:pt x="1906641" y="576774"/>
                  </a:cubicBezTo>
                  <a:cubicBezTo>
                    <a:pt x="1746310" y="594032"/>
                    <a:pt x="1524709" y="549960"/>
                    <a:pt x="1414897" y="576774"/>
                  </a:cubicBezTo>
                  <a:cubicBezTo>
                    <a:pt x="1305085" y="603588"/>
                    <a:pt x="937421" y="501787"/>
                    <a:pt x="789042" y="576774"/>
                  </a:cubicBezTo>
                  <a:cubicBezTo>
                    <a:pt x="640663" y="651761"/>
                    <a:pt x="353707" y="521177"/>
                    <a:pt x="96131" y="576774"/>
                  </a:cubicBezTo>
                  <a:cubicBezTo>
                    <a:pt x="48192" y="587358"/>
                    <a:pt x="-8858" y="527621"/>
                    <a:pt x="0" y="480643"/>
                  </a:cubicBezTo>
                  <a:cubicBezTo>
                    <a:pt x="-14439" y="349945"/>
                    <a:pt x="21005" y="199522"/>
                    <a:pt x="0" y="96131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chemeClr val="accent1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custGeom>
                      <a:avLst/>
                      <a:gdLst>
                        <a:gd name="connsiteX0" fmla="*/ 0 w 2789840"/>
                        <a:gd name="connsiteY0" fmla="*/ 101817 h 610889"/>
                        <a:gd name="connsiteX1" fmla="*/ 101817 w 2789840"/>
                        <a:gd name="connsiteY1" fmla="*/ 0 h 610889"/>
                        <a:gd name="connsiteX2" fmla="*/ 644920 w 2789840"/>
                        <a:gd name="connsiteY2" fmla="*/ 0 h 610889"/>
                        <a:gd name="connsiteX3" fmla="*/ 1110437 w 2789840"/>
                        <a:gd name="connsiteY3" fmla="*/ 0 h 610889"/>
                        <a:gd name="connsiteX4" fmla="*/ 1575954 w 2789840"/>
                        <a:gd name="connsiteY4" fmla="*/ 0 h 610889"/>
                        <a:gd name="connsiteX5" fmla="*/ 2093196 w 2789840"/>
                        <a:gd name="connsiteY5" fmla="*/ 0 h 610889"/>
                        <a:gd name="connsiteX6" fmla="*/ 2688023 w 2789840"/>
                        <a:gd name="connsiteY6" fmla="*/ 0 h 610889"/>
                        <a:gd name="connsiteX7" fmla="*/ 2789840 w 2789840"/>
                        <a:gd name="connsiteY7" fmla="*/ 101817 h 610889"/>
                        <a:gd name="connsiteX8" fmla="*/ 2789840 w 2789840"/>
                        <a:gd name="connsiteY8" fmla="*/ 509072 h 610889"/>
                        <a:gd name="connsiteX9" fmla="*/ 2688023 w 2789840"/>
                        <a:gd name="connsiteY9" fmla="*/ 610889 h 610889"/>
                        <a:gd name="connsiteX10" fmla="*/ 2196644 w 2789840"/>
                        <a:gd name="connsiteY10" fmla="*/ 610889 h 610889"/>
                        <a:gd name="connsiteX11" fmla="*/ 1679403 w 2789840"/>
                        <a:gd name="connsiteY11" fmla="*/ 610889 h 610889"/>
                        <a:gd name="connsiteX12" fmla="*/ 1188024 w 2789840"/>
                        <a:gd name="connsiteY12" fmla="*/ 610889 h 610889"/>
                        <a:gd name="connsiteX13" fmla="*/ 722506 w 2789840"/>
                        <a:gd name="connsiteY13" fmla="*/ 610889 h 610889"/>
                        <a:gd name="connsiteX14" fmla="*/ 101817 w 2789840"/>
                        <a:gd name="connsiteY14" fmla="*/ 610889 h 610889"/>
                        <a:gd name="connsiteX15" fmla="*/ 0 w 2789840"/>
                        <a:gd name="connsiteY15" fmla="*/ 509072 h 610889"/>
                        <a:gd name="connsiteX16" fmla="*/ 0 w 2789840"/>
                        <a:gd name="connsiteY16" fmla="*/ 101817 h 6108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789840" h="610889" fill="none" extrusionOk="0">
                          <a:moveTo>
                            <a:pt x="0" y="101817"/>
                          </a:moveTo>
                          <a:cubicBezTo>
                            <a:pt x="1505" y="34967"/>
                            <a:pt x="49770" y="9909"/>
                            <a:pt x="101817" y="0"/>
                          </a:cubicBezTo>
                          <a:cubicBezTo>
                            <a:pt x="252900" y="-39970"/>
                            <a:pt x="486956" y="16179"/>
                            <a:pt x="644920" y="0"/>
                          </a:cubicBezTo>
                          <a:cubicBezTo>
                            <a:pt x="802884" y="-16179"/>
                            <a:pt x="948063" y="31860"/>
                            <a:pt x="1110437" y="0"/>
                          </a:cubicBezTo>
                          <a:cubicBezTo>
                            <a:pt x="1272811" y="-31860"/>
                            <a:pt x="1413574" y="53867"/>
                            <a:pt x="1575954" y="0"/>
                          </a:cubicBezTo>
                          <a:cubicBezTo>
                            <a:pt x="1738334" y="-53867"/>
                            <a:pt x="1864595" y="22814"/>
                            <a:pt x="2093196" y="0"/>
                          </a:cubicBezTo>
                          <a:cubicBezTo>
                            <a:pt x="2321797" y="-22814"/>
                            <a:pt x="2451871" y="62571"/>
                            <a:pt x="2688023" y="0"/>
                          </a:cubicBezTo>
                          <a:cubicBezTo>
                            <a:pt x="2732605" y="5767"/>
                            <a:pt x="2802462" y="37442"/>
                            <a:pt x="2789840" y="101817"/>
                          </a:cubicBezTo>
                          <a:cubicBezTo>
                            <a:pt x="2796877" y="192626"/>
                            <a:pt x="2784340" y="400246"/>
                            <a:pt x="2789840" y="509072"/>
                          </a:cubicBezTo>
                          <a:cubicBezTo>
                            <a:pt x="2784829" y="573486"/>
                            <a:pt x="2749804" y="616904"/>
                            <a:pt x="2688023" y="610889"/>
                          </a:cubicBezTo>
                          <a:cubicBezTo>
                            <a:pt x="2498364" y="611058"/>
                            <a:pt x="2326901" y="568014"/>
                            <a:pt x="2196644" y="610889"/>
                          </a:cubicBezTo>
                          <a:cubicBezTo>
                            <a:pt x="2066387" y="653764"/>
                            <a:pt x="1832549" y="562121"/>
                            <a:pt x="1679403" y="610889"/>
                          </a:cubicBezTo>
                          <a:cubicBezTo>
                            <a:pt x="1526257" y="659657"/>
                            <a:pt x="1347923" y="588135"/>
                            <a:pt x="1188024" y="610889"/>
                          </a:cubicBezTo>
                          <a:cubicBezTo>
                            <a:pt x="1028125" y="633643"/>
                            <a:pt x="824416" y="569299"/>
                            <a:pt x="722506" y="610889"/>
                          </a:cubicBezTo>
                          <a:cubicBezTo>
                            <a:pt x="620596" y="652479"/>
                            <a:pt x="354079" y="572038"/>
                            <a:pt x="101817" y="610889"/>
                          </a:cubicBezTo>
                          <a:cubicBezTo>
                            <a:pt x="38504" y="597665"/>
                            <a:pt x="14048" y="574006"/>
                            <a:pt x="0" y="509072"/>
                          </a:cubicBezTo>
                          <a:cubicBezTo>
                            <a:pt x="-43470" y="333588"/>
                            <a:pt x="1184" y="190319"/>
                            <a:pt x="0" y="101817"/>
                          </a:cubicBezTo>
                          <a:close/>
                        </a:path>
                        <a:path w="2789840" h="610889" stroke="0" extrusionOk="0">
                          <a:moveTo>
                            <a:pt x="0" y="101817"/>
                          </a:moveTo>
                          <a:cubicBezTo>
                            <a:pt x="-14123" y="41413"/>
                            <a:pt x="57746" y="9258"/>
                            <a:pt x="101817" y="0"/>
                          </a:cubicBezTo>
                          <a:cubicBezTo>
                            <a:pt x="219781" y="-22670"/>
                            <a:pt x="497231" y="23631"/>
                            <a:pt x="644920" y="0"/>
                          </a:cubicBezTo>
                          <a:cubicBezTo>
                            <a:pt x="792609" y="-23631"/>
                            <a:pt x="995591" y="64480"/>
                            <a:pt x="1188024" y="0"/>
                          </a:cubicBezTo>
                          <a:cubicBezTo>
                            <a:pt x="1380457" y="-64480"/>
                            <a:pt x="1493944" y="40304"/>
                            <a:pt x="1731127" y="0"/>
                          </a:cubicBezTo>
                          <a:cubicBezTo>
                            <a:pt x="1968310" y="-40304"/>
                            <a:pt x="2345010" y="92447"/>
                            <a:pt x="2688023" y="0"/>
                          </a:cubicBezTo>
                          <a:cubicBezTo>
                            <a:pt x="2742693" y="-371"/>
                            <a:pt x="2795310" y="44139"/>
                            <a:pt x="2789840" y="101817"/>
                          </a:cubicBezTo>
                          <a:cubicBezTo>
                            <a:pt x="2816471" y="222848"/>
                            <a:pt x="2763182" y="392148"/>
                            <a:pt x="2789840" y="509072"/>
                          </a:cubicBezTo>
                          <a:cubicBezTo>
                            <a:pt x="2791636" y="568339"/>
                            <a:pt x="2743507" y="608161"/>
                            <a:pt x="2688023" y="610889"/>
                          </a:cubicBezTo>
                          <a:cubicBezTo>
                            <a:pt x="2490406" y="624203"/>
                            <a:pt x="2370673" y="597044"/>
                            <a:pt x="2196644" y="610889"/>
                          </a:cubicBezTo>
                          <a:cubicBezTo>
                            <a:pt x="2022615" y="624734"/>
                            <a:pt x="1934078" y="569273"/>
                            <a:pt x="1756989" y="610889"/>
                          </a:cubicBezTo>
                          <a:cubicBezTo>
                            <a:pt x="1579900" y="652505"/>
                            <a:pt x="1355803" y="559654"/>
                            <a:pt x="1213886" y="610889"/>
                          </a:cubicBezTo>
                          <a:cubicBezTo>
                            <a:pt x="1071969" y="662124"/>
                            <a:pt x="958454" y="580743"/>
                            <a:pt x="748368" y="610889"/>
                          </a:cubicBezTo>
                          <a:cubicBezTo>
                            <a:pt x="538282" y="641035"/>
                            <a:pt x="233309" y="605435"/>
                            <a:pt x="101817" y="610889"/>
                          </a:cubicBezTo>
                          <a:cubicBezTo>
                            <a:pt x="51917" y="619492"/>
                            <a:pt x="11861" y="562655"/>
                            <a:pt x="0" y="509072"/>
                          </a:cubicBezTo>
                          <a:cubicBezTo>
                            <a:pt x="-13922" y="335559"/>
                            <a:pt x="10812" y="235456"/>
                            <a:pt x="0" y="101817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212837B-7E31-4212-9BB9-252CBCC0FF9D}"/>
                </a:ext>
              </a:extLst>
            </p:cNvPr>
            <p:cNvSpPr txBox="1"/>
            <p:nvPr/>
          </p:nvSpPr>
          <p:spPr>
            <a:xfrm>
              <a:off x="2749456" y="749389"/>
              <a:ext cx="4814945" cy="78136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nhẩm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椭圆 42">
            <a:extLst>
              <a:ext uri="{FF2B5EF4-FFF2-40B4-BE49-F238E27FC236}">
                <a16:creationId xmlns:a16="http://schemas.microsoft.com/office/drawing/2014/main" xmlns="" id="{26159984-879B-4C5F-8BC6-D2C56F1E0694}"/>
              </a:ext>
            </a:extLst>
          </p:cNvPr>
          <p:cNvSpPr/>
          <p:nvPr/>
        </p:nvSpPr>
        <p:spPr>
          <a:xfrm>
            <a:off x="6568311" y="504388"/>
            <a:ext cx="709610" cy="709610"/>
          </a:xfrm>
          <a:prstGeom prst="ellipse">
            <a:avLst/>
          </a:prstGeom>
          <a:solidFill>
            <a:srgbClr val="CC4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1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33" name="Rounded Rectangle 103">
            <a:extLst>
              <a:ext uri="{FF2B5EF4-FFF2-40B4-BE49-F238E27FC236}">
                <a16:creationId xmlns:a16="http://schemas.microsoft.com/office/drawing/2014/main" xmlns="" id="{D9839F90-45C0-4830-8962-42AC32B7E131}"/>
              </a:ext>
            </a:extLst>
          </p:cNvPr>
          <p:cNvSpPr/>
          <p:nvPr/>
        </p:nvSpPr>
        <p:spPr>
          <a:xfrm>
            <a:off x="4456772" y="1775811"/>
            <a:ext cx="1734104" cy="6346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8 + 3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145B868-70CB-4D64-B207-D319EA0ADA87}"/>
              </a:ext>
            </a:extLst>
          </p:cNvPr>
          <p:cNvSpPr txBox="1"/>
          <p:nvPr/>
        </p:nvSpPr>
        <p:spPr>
          <a:xfrm>
            <a:off x="5375957" y="1800747"/>
            <a:ext cx="1177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=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Rounded Rectangle 84">
            <a:extLst>
              <a:ext uri="{FF2B5EF4-FFF2-40B4-BE49-F238E27FC236}">
                <a16:creationId xmlns:a16="http://schemas.microsoft.com/office/drawing/2014/main" xmlns="" id="{E5F35012-3969-4FD4-9657-369E964E498D}"/>
              </a:ext>
            </a:extLst>
          </p:cNvPr>
          <p:cNvSpPr/>
          <p:nvPr/>
        </p:nvSpPr>
        <p:spPr>
          <a:xfrm>
            <a:off x="4483588" y="2671784"/>
            <a:ext cx="1734104" cy="6346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 + 8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09858DE-83A9-4DA3-B96F-26CB7EF05005}"/>
              </a:ext>
            </a:extLst>
          </p:cNvPr>
          <p:cNvSpPr txBox="1"/>
          <p:nvPr/>
        </p:nvSpPr>
        <p:spPr>
          <a:xfrm>
            <a:off x="5378467" y="2696720"/>
            <a:ext cx="973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=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Rounded Rectangle 87">
            <a:extLst>
              <a:ext uri="{FF2B5EF4-FFF2-40B4-BE49-F238E27FC236}">
                <a16:creationId xmlns:a16="http://schemas.microsoft.com/office/drawing/2014/main" xmlns="" id="{B9A83702-58B9-4BB9-A157-19BD77095FD5}"/>
              </a:ext>
            </a:extLst>
          </p:cNvPr>
          <p:cNvSpPr/>
          <p:nvPr/>
        </p:nvSpPr>
        <p:spPr>
          <a:xfrm>
            <a:off x="6440273" y="1775811"/>
            <a:ext cx="1734104" cy="6346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7 + 6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EA00FC5-F753-4689-B2F6-CFCE33163394}"/>
              </a:ext>
            </a:extLst>
          </p:cNvPr>
          <p:cNvSpPr txBox="1"/>
          <p:nvPr/>
        </p:nvSpPr>
        <p:spPr>
          <a:xfrm>
            <a:off x="7357847" y="1800747"/>
            <a:ext cx="1372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=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9" name="Rounded Rectangle 90">
            <a:extLst>
              <a:ext uri="{FF2B5EF4-FFF2-40B4-BE49-F238E27FC236}">
                <a16:creationId xmlns:a16="http://schemas.microsoft.com/office/drawing/2014/main" xmlns="" id="{2033DD5F-69E2-44C6-B622-F69136EC8802}"/>
              </a:ext>
            </a:extLst>
          </p:cNvPr>
          <p:cNvSpPr/>
          <p:nvPr/>
        </p:nvSpPr>
        <p:spPr>
          <a:xfrm>
            <a:off x="6452702" y="2670501"/>
            <a:ext cx="1734104" cy="6346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 + 4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1D525C2-F299-45EF-86C3-83567E8B27B0}"/>
              </a:ext>
            </a:extLst>
          </p:cNvPr>
          <p:cNvSpPr txBox="1"/>
          <p:nvPr/>
        </p:nvSpPr>
        <p:spPr>
          <a:xfrm>
            <a:off x="7396347" y="2696720"/>
            <a:ext cx="95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=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13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1" name="Rounded Rectangle 97">
            <a:extLst>
              <a:ext uri="{FF2B5EF4-FFF2-40B4-BE49-F238E27FC236}">
                <a16:creationId xmlns:a16="http://schemas.microsoft.com/office/drawing/2014/main" xmlns="" id="{C1E1E03F-D202-4446-B880-85F889968C2A}"/>
              </a:ext>
            </a:extLst>
          </p:cNvPr>
          <p:cNvSpPr/>
          <p:nvPr/>
        </p:nvSpPr>
        <p:spPr>
          <a:xfrm>
            <a:off x="8391369" y="1775811"/>
            <a:ext cx="1734104" cy="6346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12 – 5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B2C17D-74CB-4786-A65B-4D2DE603A796}"/>
              </a:ext>
            </a:extLst>
          </p:cNvPr>
          <p:cNvSpPr txBox="1"/>
          <p:nvPr/>
        </p:nvSpPr>
        <p:spPr>
          <a:xfrm>
            <a:off x="9475032" y="1800747"/>
            <a:ext cx="79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=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3" name="Rounded Rectangle 100">
            <a:extLst>
              <a:ext uri="{FF2B5EF4-FFF2-40B4-BE49-F238E27FC236}">
                <a16:creationId xmlns:a16="http://schemas.microsoft.com/office/drawing/2014/main" xmlns="" id="{AB1CB0E5-7B90-4FE3-A2FF-4AA322E0C460}"/>
              </a:ext>
            </a:extLst>
          </p:cNvPr>
          <p:cNvSpPr/>
          <p:nvPr/>
        </p:nvSpPr>
        <p:spPr>
          <a:xfrm>
            <a:off x="8429197" y="2670501"/>
            <a:ext cx="1734104" cy="6346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16 – 8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496F49F-7ED8-4DF5-B7FC-5CC4E2280A37}"/>
              </a:ext>
            </a:extLst>
          </p:cNvPr>
          <p:cNvSpPr txBox="1"/>
          <p:nvPr/>
        </p:nvSpPr>
        <p:spPr>
          <a:xfrm>
            <a:off x="9524820" y="2696720"/>
            <a:ext cx="696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=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5" name="Rounded Rectangle 113">
            <a:extLst>
              <a:ext uri="{FF2B5EF4-FFF2-40B4-BE49-F238E27FC236}">
                <a16:creationId xmlns:a16="http://schemas.microsoft.com/office/drawing/2014/main" xmlns="" id="{7F47DBD7-F9C5-4672-AC78-BA7057DC5F6C}"/>
              </a:ext>
            </a:extLst>
          </p:cNvPr>
          <p:cNvSpPr/>
          <p:nvPr/>
        </p:nvSpPr>
        <p:spPr>
          <a:xfrm>
            <a:off x="10342084" y="1775811"/>
            <a:ext cx="1734104" cy="6346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11 – 3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E7C990B-E886-4F33-B2EF-B555D8BA4B3B}"/>
              </a:ext>
            </a:extLst>
          </p:cNvPr>
          <p:cNvSpPr txBox="1"/>
          <p:nvPr/>
        </p:nvSpPr>
        <p:spPr>
          <a:xfrm>
            <a:off x="11417238" y="1800747"/>
            <a:ext cx="875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=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7" name="Rounded Rectangle 116">
            <a:extLst>
              <a:ext uri="{FF2B5EF4-FFF2-40B4-BE49-F238E27FC236}">
                <a16:creationId xmlns:a16="http://schemas.microsoft.com/office/drawing/2014/main" xmlns="" id="{4B9ED534-4528-424F-B15B-7E3A758F6466}"/>
              </a:ext>
            </a:extLst>
          </p:cNvPr>
          <p:cNvSpPr/>
          <p:nvPr/>
        </p:nvSpPr>
        <p:spPr>
          <a:xfrm>
            <a:off x="10329666" y="2670501"/>
            <a:ext cx="1734104" cy="6346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13 – 7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3D12629-6215-413D-943A-2709D95ACC1D}"/>
              </a:ext>
            </a:extLst>
          </p:cNvPr>
          <p:cNvSpPr txBox="1"/>
          <p:nvPr/>
        </p:nvSpPr>
        <p:spPr>
          <a:xfrm>
            <a:off x="11445597" y="2696720"/>
            <a:ext cx="761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=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9" name="Rounded Rectangle 119">
            <a:extLst>
              <a:ext uri="{FF2B5EF4-FFF2-40B4-BE49-F238E27FC236}">
                <a16:creationId xmlns:a16="http://schemas.microsoft.com/office/drawing/2014/main" xmlns="" id="{EA849017-C911-4B70-9B83-DDDBA40EEFFC}"/>
              </a:ext>
            </a:extLst>
          </p:cNvPr>
          <p:cNvSpPr/>
          <p:nvPr/>
        </p:nvSpPr>
        <p:spPr>
          <a:xfrm>
            <a:off x="5997864" y="3799941"/>
            <a:ext cx="2220371" cy="584775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40 + 50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F935F81-31A7-4C5D-B885-6AB76C274EC4}"/>
              </a:ext>
            </a:extLst>
          </p:cNvPr>
          <p:cNvSpPr txBox="1"/>
          <p:nvPr/>
        </p:nvSpPr>
        <p:spPr>
          <a:xfrm>
            <a:off x="7280325" y="3781363"/>
            <a:ext cx="937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7565F4B-44DE-4EFA-963F-83289D47688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7" t="79633"/>
          <a:stretch/>
        </p:blipFill>
        <p:spPr>
          <a:xfrm rot="10800000">
            <a:off x="1739019" y="1284615"/>
            <a:ext cx="960129" cy="9117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049F144-65AF-46BF-86ED-B5891DF842C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1" t="66707" r="18020"/>
          <a:stretch/>
        </p:blipFill>
        <p:spPr>
          <a:xfrm>
            <a:off x="443002" y="4864302"/>
            <a:ext cx="574803" cy="94028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F3456BC8-BA29-49F0-B57D-416C13CE722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8" t="36124" r="45132" b="22867"/>
          <a:stretch/>
        </p:blipFill>
        <p:spPr>
          <a:xfrm>
            <a:off x="1426232" y="3579579"/>
            <a:ext cx="413703" cy="51185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03F0677F-6EA2-4D2E-971A-3AE762D70CD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7" t="35057" r="19030" b="31650"/>
          <a:stretch/>
        </p:blipFill>
        <p:spPr>
          <a:xfrm>
            <a:off x="2408924" y="3098512"/>
            <a:ext cx="333148" cy="60880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2570403C-40A7-4334-AC4D-C142CD177E9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1" t="35972" r="41690" b="30735"/>
          <a:stretch/>
        </p:blipFill>
        <p:spPr>
          <a:xfrm>
            <a:off x="3070726" y="4207632"/>
            <a:ext cx="442909" cy="72452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2DA74F0E-D05E-4174-A5BD-374F3739982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6" t="33641" r="65515" b="33065"/>
          <a:stretch/>
        </p:blipFill>
        <p:spPr>
          <a:xfrm>
            <a:off x="1115014" y="4173896"/>
            <a:ext cx="357021" cy="58402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8BCF1F94-3ACC-4874-AB3B-F2F2BCD4667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9" t="65355" r="66182" b="1351"/>
          <a:stretch/>
        </p:blipFill>
        <p:spPr>
          <a:xfrm>
            <a:off x="2034035" y="4865124"/>
            <a:ext cx="357021" cy="58402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334F6A04-4052-460A-AA9D-F1992E2B03F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1" t="63199" r="42310" b="3507"/>
          <a:stretch/>
        </p:blipFill>
        <p:spPr>
          <a:xfrm>
            <a:off x="2975295" y="5584567"/>
            <a:ext cx="443248" cy="72508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4D825E02-8661-4FD1-83D9-9903841B2D7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1" t="2997" r="42790" b="63709"/>
          <a:stretch/>
        </p:blipFill>
        <p:spPr>
          <a:xfrm>
            <a:off x="1944239" y="4115329"/>
            <a:ext cx="357021" cy="58402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EAAAC1E0-C941-4536-B756-860735D82DA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1" t="3379" r="18940" b="63327"/>
          <a:stretch/>
        </p:blipFill>
        <p:spPr>
          <a:xfrm>
            <a:off x="1630464" y="2620585"/>
            <a:ext cx="413703" cy="50438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5D6D60D0-4BD2-4246-986E-2030248E496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8" t="36124" r="45132" b="22867"/>
          <a:stretch/>
        </p:blipFill>
        <p:spPr>
          <a:xfrm>
            <a:off x="3349494" y="5039341"/>
            <a:ext cx="413703" cy="51185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0C2EFE93-8AF4-4106-9682-38600423B7C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8" t="61565" r="19432" b="-2574"/>
          <a:stretch/>
        </p:blipFill>
        <p:spPr>
          <a:xfrm>
            <a:off x="2173284" y="2423042"/>
            <a:ext cx="309064" cy="382386"/>
          </a:xfrm>
          <a:prstGeom prst="rect">
            <a:avLst/>
          </a:prstGeom>
        </p:spPr>
      </p:pic>
      <p:sp>
        <p:nvSpPr>
          <p:cNvPr id="61" name="Rounded Rectangle 119">
            <a:extLst>
              <a:ext uri="{FF2B5EF4-FFF2-40B4-BE49-F238E27FC236}">
                <a16:creationId xmlns:a16="http://schemas.microsoft.com/office/drawing/2014/main" xmlns="" id="{321ACE01-2842-42BD-BBE3-AEEA762FC877}"/>
              </a:ext>
            </a:extLst>
          </p:cNvPr>
          <p:cNvSpPr/>
          <p:nvPr/>
        </p:nvSpPr>
        <p:spPr>
          <a:xfrm>
            <a:off x="5997864" y="4590493"/>
            <a:ext cx="2220371" cy="584775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60 – 30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17B3186-EE76-492D-9C00-AA3D61014A84}"/>
              </a:ext>
            </a:extLst>
          </p:cNvPr>
          <p:cNvSpPr txBox="1"/>
          <p:nvPr/>
        </p:nvSpPr>
        <p:spPr>
          <a:xfrm>
            <a:off x="7280325" y="4571915"/>
            <a:ext cx="937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5" name="Rounded Rectangle 119">
            <a:extLst>
              <a:ext uri="{FF2B5EF4-FFF2-40B4-BE49-F238E27FC236}">
                <a16:creationId xmlns:a16="http://schemas.microsoft.com/office/drawing/2014/main" xmlns="" id="{74801FA9-501C-4E8A-BDBD-4DEBC35D9441}"/>
              </a:ext>
            </a:extLst>
          </p:cNvPr>
          <p:cNvSpPr/>
          <p:nvPr/>
        </p:nvSpPr>
        <p:spPr>
          <a:xfrm>
            <a:off x="8664314" y="3799941"/>
            <a:ext cx="2321365" cy="584775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70 – 20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EFE1312A-069C-440F-9C2D-0BC92B5222CC}"/>
              </a:ext>
            </a:extLst>
          </p:cNvPr>
          <p:cNvSpPr txBox="1"/>
          <p:nvPr/>
        </p:nvSpPr>
        <p:spPr>
          <a:xfrm>
            <a:off x="9946775" y="3781363"/>
            <a:ext cx="937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7" name="Rounded Rectangle 119">
            <a:extLst>
              <a:ext uri="{FF2B5EF4-FFF2-40B4-BE49-F238E27FC236}">
                <a16:creationId xmlns:a16="http://schemas.microsoft.com/office/drawing/2014/main" xmlns="" id="{70AFB830-5A4B-4F3F-934E-3C87D008B7A3}"/>
              </a:ext>
            </a:extLst>
          </p:cNvPr>
          <p:cNvSpPr/>
          <p:nvPr/>
        </p:nvSpPr>
        <p:spPr>
          <a:xfrm>
            <a:off x="8664314" y="4590493"/>
            <a:ext cx="2321365" cy="584775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80 + 20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764CB61F-3D11-4933-AE69-8ED336797B53}"/>
              </a:ext>
            </a:extLst>
          </p:cNvPr>
          <p:cNvSpPr txBox="1"/>
          <p:nvPr/>
        </p:nvSpPr>
        <p:spPr>
          <a:xfrm>
            <a:off x="9946774" y="4571915"/>
            <a:ext cx="1133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100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9" name="Rounded Rectangle 119">
            <a:extLst>
              <a:ext uri="{FF2B5EF4-FFF2-40B4-BE49-F238E27FC236}">
                <a16:creationId xmlns:a16="http://schemas.microsoft.com/office/drawing/2014/main" xmlns="" id="{9DE80FB9-4382-4133-BE85-E32B4F853385}"/>
              </a:ext>
            </a:extLst>
          </p:cNvPr>
          <p:cNvSpPr/>
          <p:nvPr/>
        </p:nvSpPr>
        <p:spPr>
          <a:xfrm>
            <a:off x="7396347" y="5380911"/>
            <a:ext cx="2220371" cy="584775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90 – 50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75EE0B87-95C3-4996-A463-8676D4A4E4DF}"/>
              </a:ext>
            </a:extLst>
          </p:cNvPr>
          <p:cNvSpPr txBox="1"/>
          <p:nvPr/>
        </p:nvSpPr>
        <p:spPr>
          <a:xfrm>
            <a:off x="8678808" y="5362333"/>
            <a:ext cx="937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1" name="Rounded Rectangle 119">
            <a:extLst>
              <a:ext uri="{FF2B5EF4-FFF2-40B4-BE49-F238E27FC236}">
                <a16:creationId xmlns:a16="http://schemas.microsoft.com/office/drawing/2014/main" xmlns="" id="{7D3DAB75-297D-4ED6-BEED-98194012E971}"/>
              </a:ext>
            </a:extLst>
          </p:cNvPr>
          <p:cNvSpPr/>
          <p:nvPr/>
        </p:nvSpPr>
        <p:spPr>
          <a:xfrm>
            <a:off x="7396347" y="6171463"/>
            <a:ext cx="2220371" cy="584775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10 + 70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12D45C7F-B947-4CB7-8A3F-669A39762DF5}"/>
              </a:ext>
            </a:extLst>
          </p:cNvPr>
          <p:cNvSpPr txBox="1"/>
          <p:nvPr/>
        </p:nvSpPr>
        <p:spPr>
          <a:xfrm>
            <a:off x="8678808" y="6152885"/>
            <a:ext cx="937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80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08A96EDC-79E8-4939-9489-0BBCA6A9294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8" t="36124" r="45132" b="22867"/>
          <a:stretch/>
        </p:blipFill>
        <p:spPr>
          <a:xfrm>
            <a:off x="1182200" y="5398795"/>
            <a:ext cx="413703" cy="51185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9CC15E3A-4DC1-4F8C-9EF5-F3133455B42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" t="31846" r="73774" b="27145"/>
          <a:stretch/>
        </p:blipFill>
        <p:spPr>
          <a:xfrm>
            <a:off x="2765898" y="3596379"/>
            <a:ext cx="413703" cy="51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7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7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7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0" fill="hold">
                          <p:stCondLst>
                            <p:cond delay="indefinite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7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1" fill="hold">
                          <p:stCondLst>
                            <p:cond delay="indefinite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9" dur="7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0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0" dur="7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1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2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1" dur="7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2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3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4" fill="hold">
                          <p:stCondLst>
                            <p:cond delay="indefinite"/>
                          </p:stCondLst>
                          <p:childTnLst>
                            <p:par>
                              <p:cTn id="1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9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2" dur="7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3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4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34" grpId="0" animBg="1"/>
          <p:bldP spid="36" grpId="0" animBg="1"/>
          <p:bldP spid="38" grpId="0"/>
          <p:bldP spid="40" grpId="0"/>
          <p:bldP spid="42" grpId="0" animBg="1"/>
          <p:bldP spid="44" grpId="0" animBg="1"/>
          <p:bldP spid="46" grpId="0" animBg="1"/>
          <p:bldP spid="48" grpId="0" animBg="1"/>
          <p:bldP spid="50" grpId="0"/>
          <p:bldP spid="62" grpId="0"/>
          <p:bldP spid="66" grpId="0"/>
          <p:bldP spid="68" grpId="0"/>
          <p:bldP spid="70" grpId="0"/>
          <p:bldP spid="7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7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7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7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0" fill="hold">
                          <p:stCondLst>
                            <p:cond delay="indefinite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7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1" fill="hold">
                          <p:stCondLst>
                            <p:cond delay="indefinite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9" dur="7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0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0" dur="7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1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2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1" dur="7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2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3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4" fill="hold">
                          <p:stCondLst>
                            <p:cond delay="indefinite"/>
                          </p:stCondLst>
                          <p:childTnLst>
                            <p:par>
                              <p:cTn id="1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9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2" dur="7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3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4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34" grpId="0" animBg="1"/>
          <p:bldP spid="36" grpId="0" animBg="1"/>
          <p:bldP spid="38" grpId="0"/>
          <p:bldP spid="40" grpId="0"/>
          <p:bldP spid="42" grpId="0" animBg="1"/>
          <p:bldP spid="44" grpId="0" animBg="1"/>
          <p:bldP spid="46" grpId="0" animBg="1"/>
          <p:bldP spid="48" grpId="0" animBg="1"/>
          <p:bldP spid="50" grpId="0"/>
          <p:bldP spid="62" grpId="0"/>
          <p:bldP spid="66" grpId="0"/>
          <p:bldP spid="68" grpId="0"/>
          <p:bldP spid="70" grpId="0"/>
          <p:bldP spid="7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CF28808-4733-4E2A-8005-9FA234F8F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78" y="0"/>
            <a:ext cx="12192000" cy="1143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55ED2BA1-9FEE-4BCE-A782-059E562B5FB7}"/>
              </a:ext>
            </a:extLst>
          </p:cNvPr>
          <p:cNvGrpSpPr/>
          <p:nvPr/>
        </p:nvGrpSpPr>
        <p:grpSpPr>
          <a:xfrm>
            <a:off x="389426" y="355307"/>
            <a:ext cx="11409868" cy="6202429"/>
            <a:chOff x="4971256" y="1023958"/>
            <a:chExt cx="6396138" cy="5199962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xmlns="" id="{570629A6-A28E-41BD-B187-44029D8B4045}"/>
                </a:ext>
              </a:extLst>
            </p:cNvPr>
            <p:cNvSpPr/>
            <p:nvPr/>
          </p:nvSpPr>
          <p:spPr>
            <a:xfrm>
              <a:off x="4971256" y="1023958"/>
              <a:ext cx="6249666" cy="5080919"/>
            </a:xfrm>
            <a:custGeom>
              <a:avLst/>
              <a:gdLst>
                <a:gd name="connsiteX0" fmla="*/ 86028 w 6934753"/>
                <a:gd name="connsiteY0" fmla="*/ 1889937 h 5717551"/>
                <a:gd name="connsiteX1" fmla="*/ 27971 w 6934753"/>
                <a:gd name="connsiteY1" fmla="*/ 1120680 h 5717551"/>
                <a:gd name="connsiteX2" fmla="*/ 115057 w 6934753"/>
                <a:gd name="connsiteY2" fmla="*/ 453023 h 5717551"/>
                <a:gd name="connsiteX3" fmla="*/ 492428 w 6934753"/>
                <a:gd name="connsiteY3" fmla="*/ 264337 h 5717551"/>
                <a:gd name="connsiteX4" fmla="*/ 1014943 w 6934753"/>
                <a:gd name="connsiteY4" fmla="*/ 206280 h 5717551"/>
                <a:gd name="connsiteX5" fmla="*/ 1421343 w 6934753"/>
                <a:gd name="connsiteY5" fmla="*/ 409480 h 5717551"/>
                <a:gd name="connsiteX6" fmla="*/ 2045457 w 6934753"/>
                <a:gd name="connsiteY6" fmla="*/ 525594 h 5717551"/>
                <a:gd name="connsiteX7" fmla="*/ 2597000 w 6934753"/>
                <a:gd name="connsiteY7" fmla="*/ 148223 h 5717551"/>
                <a:gd name="connsiteX8" fmla="*/ 3250143 w 6934753"/>
                <a:gd name="connsiteY8" fmla="*/ 104680 h 5717551"/>
                <a:gd name="connsiteX9" fmla="*/ 3714600 w 6934753"/>
                <a:gd name="connsiteY9" fmla="*/ 322394 h 5717551"/>
                <a:gd name="connsiteX10" fmla="*/ 4629000 w 6934753"/>
                <a:gd name="connsiteY10" fmla="*/ 409480 h 5717551"/>
                <a:gd name="connsiteX11" fmla="*/ 5020886 w 6934753"/>
                <a:gd name="connsiteY11" fmla="*/ 32109 h 5717551"/>
                <a:gd name="connsiteX12" fmla="*/ 5746600 w 6934753"/>
                <a:gd name="connsiteY12" fmla="*/ 32109 h 5717551"/>
                <a:gd name="connsiteX13" fmla="*/ 6501343 w 6934753"/>
                <a:gd name="connsiteY13" fmla="*/ 133709 h 5717551"/>
                <a:gd name="connsiteX14" fmla="*/ 6646486 w 6934753"/>
                <a:gd name="connsiteY14" fmla="*/ 409480 h 5717551"/>
                <a:gd name="connsiteX15" fmla="*/ 6777114 w 6934753"/>
                <a:gd name="connsiteY15" fmla="*/ 1251309 h 5717551"/>
                <a:gd name="connsiteX16" fmla="*/ 6646486 w 6934753"/>
                <a:gd name="connsiteY16" fmla="*/ 1585137 h 5717551"/>
                <a:gd name="connsiteX17" fmla="*/ 6544886 w 6934753"/>
                <a:gd name="connsiteY17" fmla="*/ 2630166 h 5717551"/>
                <a:gd name="connsiteX18" fmla="*/ 6864200 w 6934753"/>
                <a:gd name="connsiteY18" fmla="*/ 3210737 h 5717551"/>
                <a:gd name="connsiteX19" fmla="*/ 6457800 w 6934753"/>
                <a:gd name="connsiteY19" fmla="*/ 4168680 h 5717551"/>
                <a:gd name="connsiteX20" fmla="*/ 6922257 w 6934753"/>
                <a:gd name="connsiteY20" fmla="*/ 5097594 h 5717551"/>
                <a:gd name="connsiteX21" fmla="*/ 6675514 w 6934753"/>
                <a:gd name="connsiteY21" fmla="*/ 5707194 h 5717551"/>
                <a:gd name="connsiteX22" fmla="*/ 5412771 w 6934753"/>
                <a:gd name="connsiteY22" fmla="*/ 5474966 h 5717551"/>
                <a:gd name="connsiteX23" fmla="*/ 4454828 w 6934753"/>
                <a:gd name="connsiteY23" fmla="*/ 5387880 h 5717551"/>
                <a:gd name="connsiteX24" fmla="*/ 3627514 w 6934753"/>
                <a:gd name="connsiteY24" fmla="*/ 5663652 h 5717551"/>
                <a:gd name="connsiteX25" fmla="*/ 2785686 w 6934753"/>
                <a:gd name="connsiteY25" fmla="*/ 5039537 h 5717551"/>
                <a:gd name="connsiteX26" fmla="*/ 1668086 w 6934753"/>
                <a:gd name="connsiteY26" fmla="*/ 5344337 h 5717551"/>
                <a:gd name="connsiteX27" fmla="*/ 637571 w 6934753"/>
                <a:gd name="connsiteY27" fmla="*/ 4807309 h 5717551"/>
                <a:gd name="connsiteX28" fmla="*/ 42486 w 6934753"/>
                <a:gd name="connsiteY28" fmla="*/ 4487994 h 5717551"/>
                <a:gd name="connsiteX29" fmla="*/ 57000 w 6934753"/>
                <a:gd name="connsiteY29" fmla="*/ 3718737 h 5717551"/>
                <a:gd name="connsiteX30" fmla="*/ 129571 w 6934753"/>
                <a:gd name="connsiteY30" fmla="*/ 2673709 h 5717551"/>
                <a:gd name="connsiteX31" fmla="*/ 86028 w 6934753"/>
                <a:gd name="connsiteY31" fmla="*/ 1889937 h 5717551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251593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46564 w 6934753"/>
                <a:gd name="connsiteY24" fmla="*/ 5508033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76157 w 6924882"/>
                <a:gd name="connsiteY0" fmla="*/ 1877193 h 5704807"/>
                <a:gd name="connsiteX1" fmla="*/ 18100 w 6924882"/>
                <a:gd name="connsiteY1" fmla="*/ 1107936 h 5704807"/>
                <a:gd name="connsiteX2" fmla="*/ 105186 w 6924882"/>
                <a:gd name="connsiteY2" fmla="*/ 440279 h 5704807"/>
                <a:gd name="connsiteX3" fmla="*/ 482557 w 6924882"/>
                <a:gd name="connsiteY3" fmla="*/ 89668 h 5704807"/>
                <a:gd name="connsiteX4" fmla="*/ 1005072 w 6924882"/>
                <a:gd name="connsiteY4" fmla="*/ 193536 h 5704807"/>
                <a:gd name="connsiteX5" fmla="*/ 1401947 w 6924882"/>
                <a:gd name="connsiteY5" fmla="*/ 253861 h 5704807"/>
                <a:gd name="connsiteX6" fmla="*/ 1987961 w 6924882"/>
                <a:gd name="connsiteY6" fmla="*/ 312825 h 5704807"/>
                <a:gd name="connsiteX7" fmla="*/ 2587129 w 6924882"/>
                <a:gd name="connsiteY7" fmla="*/ 135479 h 5704807"/>
                <a:gd name="connsiteX8" fmla="*/ 3240272 w 6924882"/>
                <a:gd name="connsiteY8" fmla="*/ 91936 h 5704807"/>
                <a:gd name="connsiteX9" fmla="*/ 3704729 w 6924882"/>
                <a:gd name="connsiteY9" fmla="*/ 309650 h 5704807"/>
                <a:gd name="connsiteX10" fmla="*/ 4619129 w 6924882"/>
                <a:gd name="connsiteY10" fmla="*/ 396736 h 5704807"/>
                <a:gd name="connsiteX11" fmla="*/ 5163415 w 6924882"/>
                <a:gd name="connsiteY11" fmla="*/ 38415 h 5704807"/>
                <a:gd name="connsiteX12" fmla="*/ 5736729 w 6924882"/>
                <a:gd name="connsiteY12" fmla="*/ 19365 h 5704807"/>
                <a:gd name="connsiteX13" fmla="*/ 6491472 w 6924882"/>
                <a:gd name="connsiteY13" fmla="*/ 120965 h 5704807"/>
                <a:gd name="connsiteX14" fmla="*/ 6636615 w 6924882"/>
                <a:gd name="connsiteY14" fmla="*/ 396736 h 5704807"/>
                <a:gd name="connsiteX15" fmla="*/ 6767243 w 6924882"/>
                <a:gd name="connsiteY15" fmla="*/ 1238565 h 5704807"/>
                <a:gd name="connsiteX16" fmla="*/ 6636615 w 6924882"/>
                <a:gd name="connsiteY16" fmla="*/ 1572393 h 5704807"/>
                <a:gd name="connsiteX17" fmla="*/ 6535015 w 6924882"/>
                <a:gd name="connsiteY17" fmla="*/ 2617422 h 5704807"/>
                <a:gd name="connsiteX18" fmla="*/ 6854329 w 6924882"/>
                <a:gd name="connsiteY18" fmla="*/ 3197993 h 5704807"/>
                <a:gd name="connsiteX19" fmla="*/ 6447929 w 6924882"/>
                <a:gd name="connsiteY19" fmla="*/ 4155936 h 5704807"/>
                <a:gd name="connsiteX20" fmla="*/ 6912386 w 6924882"/>
                <a:gd name="connsiteY20" fmla="*/ 5084850 h 5704807"/>
                <a:gd name="connsiteX21" fmla="*/ 6665643 w 6924882"/>
                <a:gd name="connsiteY21" fmla="*/ 5694450 h 5704807"/>
                <a:gd name="connsiteX22" fmla="*/ 5402900 w 6924882"/>
                <a:gd name="connsiteY22" fmla="*/ 5462222 h 5704807"/>
                <a:gd name="connsiteX23" fmla="*/ 4444957 w 6924882"/>
                <a:gd name="connsiteY23" fmla="*/ 5375136 h 5704807"/>
                <a:gd name="connsiteX24" fmla="*/ 3636693 w 6924882"/>
                <a:gd name="connsiteY24" fmla="*/ 5508033 h 5704807"/>
                <a:gd name="connsiteX25" fmla="*/ 2775815 w 6924882"/>
                <a:gd name="connsiteY25" fmla="*/ 5331593 h 5704807"/>
                <a:gd name="connsiteX26" fmla="*/ 1658215 w 6924882"/>
                <a:gd name="connsiteY26" fmla="*/ 5331593 h 5704807"/>
                <a:gd name="connsiteX27" fmla="*/ 494350 w 6924882"/>
                <a:gd name="connsiteY27" fmla="*/ 5261290 h 5704807"/>
                <a:gd name="connsiteX28" fmla="*/ 32615 w 6924882"/>
                <a:gd name="connsiteY28" fmla="*/ 4475250 h 5704807"/>
                <a:gd name="connsiteX29" fmla="*/ 47129 w 6924882"/>
                <a:gd name="connsiteY29" fmla="*/ 3705993 h 5704807"/>
                <a:gd name="connsiteX30" fmla="*/ 119700 w 6924882"/>
                <a:gd name="connsiteY30" fmla="*/ 2660965 h 5704807"/>
                <a:gd name="connsiteX31" fmla="*/ 76157 w 692488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35283 w 6923472"/>
                <a:gd name="connsiteY24" fmla="*/ 55080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54333 w 6923472"/>
                <a:gd name="connsiteY24" fmla="*/ 54318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853432"/>
                <a:gd name="connsiteY0" fmla="*/ 1877193 h 5711209"/>
                <a:gd name="connsiteX1" fmla="*/ 16690 w 6853432"/>
                <a:gd name="connsiteY1" fmla="*/ 1107936 h 5711209"/>
                <a:gd name="connsiteX2" fmla="*/ 103776 w 6853432"/>
                <a:gd name="connsiteY2" fmla="*/ 440279 h 5711209"/>
                <a:gd name="connsiteX3" fmla="*/ 481147 w 6853432"/>
                <a:gd name="connsiteY3" fmla="*/ 89668 h 5711209"/>
                <a:gd name="connsiteX4" fmla="*/ 1003662 w 6853432"/>
                <a:gd name="connsiteY4" fmla="*/ 193536 h 5711209"/>
                <a:gd name="connsiteX5" fmla="*/ 1400537 w 6853432"/>
                <a:gd name="connsiteY5" fmla="*/ 253861 h 5711209"/>
                <a:gd name="connsiteX6" fmla="*/ 1986551 w 6853432"/>
                <a:gd name="connsiteY6" fmla="*/ 312825 h 5711209"/>
                <a:gd name="connsiteX7" fmla="*/ 2585719 w 6853432"/>
                <a:gd name="connsiteY7" fmla="*/ 135479 h 5711209"/>
                <a:gd name="connsiteX8" fmla="*/ 3238862 w 6853432"/>
                <a:gd name="connsiteY8" fmla="*/ 91936 h 5711209"/>
                <a:gd name="connsiteX9" fmla="*/ 3703319 w 6853432"/>
                <a:gd name="connsiteY9" fmla="*/ 309650 h 5711209"/>
                <a:gd name="connsiteX10" fmla="*/ 4617719 w 6853432"/>
                <a:gd name="connsiteY10" fmla="*/ 396736 h 5711209"/>
                <a:gd name="connsiteX11" fmla="*/ 5162005 w 6853432"/>
                <a:gd name="connsiteY11" fmla="*/ 38415 h 5711209"/>
                <a:gd name="connsiteX12" fmla="*/ 5735319 w 6853432"/>
                <a:gd name="connsiteY12" fmla="*/ 19365 h 5711209"/>
                <a:gd name="connsiteX13" fmla="*/ 6490062 w 6853432"/>
                <a:gd name="connsiteY13" fmla="*/ 120965 h 5711209"/>
                <a:gd name="connsiteX14" fmla="*/ 6635205 w 6853432"/>
                <a:gd name="connsiteY14" fmla="*/ 396736 h 5711209"/>
                <a:gd name="connsiteX15" fmla="*/ 6765833 w 6853432"/>
                <a:gd name="connsiteY15" fmla="*/ 1238565 h 5711209"/>
                <a:gd name="connsiteX16" fmla="*/ 6635205 w 6853432"/>
                <a:gd name="connsiteY16" fmla="*/ 1572393 h 5711209"/>
                <a:gd name="connsiteX17" fmla="*/ 6533605 w 6853432"/>
                <a:gd name="connsiteY17" fmla="*/ 2617422 h 5711209"/>
                <a:gd name="connsiteX18" fmla="*/ 6852919 w 6853432"/>
                <a:gd name="connsiteY18" fmla="*/ 3197993 h 5711209"/>
                <a:gd name="connsiteX19" fmla="*/ 6446519 w 6853432"/>
                <a:gd name="connsiteY19" fmla="*/ 4155936 h 5711209"/>
                <a:gd name="connsiteX20" fmla="*/ 6758576 w 6853432"/>
                <a:gd name="connsiteY20" fmla="*/ 4951500 h 5711209"/>
                <a:gd name="connsiteX21" fmla="*/ 6664233 w 6853432"/>
                <a:gd name="connsiteY21" fmla="*/ 5694450 h 5711209"/>
                <a:gd name="connsiteX22" fmla="*/ 5401490 w 6853432"/>
                <a:gd name="connsiteY22" fmla="*/ 5462222 h 5711209"/>
                <a:gd name="connsiteX23" fmla="*/ 4443547 w 6853432"/>
                <a:gd name="connsiteY23" fmla="*/ 5375136 h 5711209"/>
                <a:gd name="connsiteX24" fmla="*/ 3654333 w 6853432"/>
                <a:gd name="connsiteY24" fmla="*/ 5431833 h 5711209"/>
                <a:gd name="connsiteX25" fmla="*/ 2774405 w 6853432"/>
                <a:gd name="connsiteY25" fmla="*/ 5331593 h 5711209"/>
                <a:gd name="connsiteX26" fmla="*/ 1656805 w 6853432"/>
                <a:gd name="connsiteY26" fmla="*/ 5331593 h 5711209"/>
                <a:gd name="connsiteX27" fmla="*/ 473890 w 6853432"/>
                <a:gd name="connsiteY27" fmla="*/ 5423215 h 5711209"/>
                <a:gd name="connsiteX28" fmla="*/ 31205 w 6853432"/>
                <a:gd name="connsiteY28" fmla="*/ 4475250 h 5711209"/>
                <a:gd name="connsiteX29" fmla="*/ 45719 w 6853432"/>
                <a:gd name="connsiteY29" fmla="*/ 3705993 h 5711209"/>
                <a:gd name="connsiteX30" fmla="*/ 118290 w 6853432"/>
                <a:gd name="connsiteY30" fmla="*/ 2660965 h 5711209"/>
                <a:gd name="connsiteX31" fmla="*/ 74747 w 6853432"/>
                <a:gd name="connsiteY31" fmla="*/ 1877193 h 5711209"/>
                <a:gd name="connsiteX0" fmla="*/ 74747 w 6853432"/>
                <a:gd name="connsiteY0" fmla="*/ 1877193 h 5492451"/>
                <a:gd name="connsiteX1" fmla="*/ 16690 w 6853432"/>
                <a:gd name="connsiteY1" fmla="*/ 1107936 h 5492451"/>
                <a:gd name="connsiteX2" fmla="*/ 103776 w 6853432"/>
                <a:gd name="connsiteY2" fmla="*/ 440279 h 5492451"/>
                <a:gd name="connsiteX3" fmla="*/ 481147 w 6853432"/>
                <a:gd name="connsiteY3" fmla="*/ 89668 h 5492451"/>
                <a:gd name="connsiteX4" fmla="*/ 1003662 w 6853432"/>
                <a:gd name="connsiteY4" fmla="*/ 193536 h 5492451"/>
                <a:gd name="connsiteX5" fmla="*/ 1400537 w 6853432"/>
                <a:gd name="connsiteY5" fmla="*/ 253861 h 5492451"/>
                <a:gd name="connsiteX6" fmla="*/ 1986551 w 6853432"/>
                <a:gd name="connsiteY6" fmla="*/ 312825 h 5492451"/>
                <a:gd name="connsiteX7" fmla="*/ 2585719 w 6853432"/>
                <a:gd name="connsiteY7" fmla="*/ 135479 h 5492451"/>
                <a:gd name="connsiteX8" fmla="*/ 3238862 w 6853432"/>
                <a:gd name="connsiteY8" fmla="*/ 91936 h 5492451"/>
                <a:gd name="connsiteX9" fmla="*/ 3703319 w 6853432"/>
                <a:gd name="connsiteY9" fmla="*/ 309650 h 5492451"/>
                <a:gd name="connsiteX10" fmla="*/ 4617719 w 6853432"/>
                <a:gd name="connsiteY10" fmla="*/ 396736 h 5492451"/>
                <a:gd name="connsiteX11" fmla="*/ 5162005 w 6853432"/>
                <a:gd name="connsiteY11" fmla="*/ 38415 h 5492451"/>
                <a:gd name="connsiteX12" fmla="*/ 5735319 w 6853432"/>
                <a:gd name="connsiteY12" fmla="*/ 19365 h 5492451"/>
                <a:gd name="connsiteX13" fmla="*/ 6490062 w 6853432"/>
                <a:gd name="connsiteY13" fmla="*/ 120965 h 5492451"/>
                <a:gd name="connsiteX14" fmla="*/ 6635205 w 6853432"/>
                <a:gd name="connsiteY14" fmla="*/ 396736 h 5492451"/>
                <a:gd name="connsiteX15" fmla="*/ 6765833 w 6853432"/>
                <a:gd name="connsiteY15" fmla="*/ 1238565 h 5492451"/>
                <a:gd name="connsiteX16" fmla="*/ 6635205 w 6853432"/>
                <a:gd name="connsiteY16" fmla="*/ 1572393 h 5492451"/>
                <a:gd name="connsiteX17" fmla="*/ 6533605 w 6853432"/>
                <a:gd name="connsiteY17" fmla="*/ 2617422 h 5492451"/>
                <a:gd name="connsiteX18" fmla="*/ 6852919 w 6853432"/>
                <a:gd name="connsiteY18" fmla="*/ 3197993 h 5492451"/>
                <a:gd name="connsiteX19" fmla="*/ 6446519 w 6853432"/>
                <a:gd name="connsiteY19" fmla="*/ 4155936 h 5492451"/>
                <a:gd name="connsiteX20" fmla="*/ 6758576 w 6853432"/>
                <a:gd name="connsiteY20" fmla="*/ 4951500 h 5492451"/>
                <a:gd name="connsiteX21" fmla="*/ 6445158 w 6853432"/>
                <a:gd name="connsiteY21" fmla="*/ 5446800 h 5492451"/>
                <a:gd name="connsiteX22" fmla="*/ 5401490 w 6853432"/>
                <a:gd name="connsiteY22" fmla="*/ 5462222 h 5492451"/>
                <a:gd name="connsiteX23" fmla="*/ 4443547 w 6853432"/>
                <a:gd name="connsiteY23" fmla="*/ 5375136 h 5492451"/>
                <a:gd name="connsiteX24" fmla="*/ 3654333 w 6853432"/>
                <a:gd name="connsiteY24" fmla="*/ 5431833 h 5492451"/>
                <a:gd name="connsiteX25" fmla="*/ 2774405 w 6853432"/>
                <a:gd name="connsiteY25" fmla="*/ 5331593 h 5492451"/>
                <a:gd name="connsiteX26" fmla="*/ 1656805 w 6853432"/>
                <a:gd name="connsiteY26" fmla="*/ 5331593 h 5492451"/>
                <a:gd name="connsiteX27" fmla="*/ 473890 w 6853432"/>
                <a:gd name="connsiteY27" fmla="*/ 5423215 h 5492451"/>
                <a:gd name="connsiteX28" fmla="*/ 31205 w 6853432"/>
                <a:gd name="connsiteY28" fmla="*/ 4475250 h 5492451"/>
                <a:gd name="connsiteX29" fmla="*/ 45719 w 6853432"/>
                <a:gd name="connsiteY29" fmla="*/ 3705993 h 5492451"/>
                <a:gd name="connsiteX30" fmla="*/ 118290 w 6853432"/>
                <a:gd name="connsiteY30" fmla="*/ 2660965 h 5492451"/>
                <a:gd name="connsiteX31" fmla="*/ 74747 w 6853432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533605 w 6765833"/>
                <a:gd name="connsiteY17" fmla="*/ 2617422 h 5492451"/>
                <a:gd name="connsiteX18" fmla="*/ 6662419 w 6765833"/>
                <a:gd name="connsiteY18" fmla="*/ 3197993 h 5492451"/>
                <a:gd name="connsiteX19" fmla="*/ 6446519 w 6765833"/>
                <a:gd name="connsiteY19" fmla="*/ 4155936 h 5492451"/>
                <a:gd name="connsiteX20" fmla="*/ 6758576 w 6765833"/>
                <a:gd name="connsiteY20" fmla="*/ 4951500 h 5492451"/>
                <a:gd name="connsiteX21" fmla="*/ 6445158 w 6765833"/>
                <a:gd name="connsiteY21" fmla="*/ 5446800 h 5492451"/>
                <a:gd name="connsiteX22" fmla="*/ 5401490 w 6765833"/>
                <a:gd name="connsiteY22" fmla="*/ 5462222 h 5492451"/>
                <a:gd name="connsiteX23" fmla="*/ 4443547 w 6765833"/>
                <a:gd name="connsiteY23" fmla="*/ 5375136 h 5492451"/>
                <a:gd name="connsiteX24" fmla="*/ 3654333 w 6765833"/>
                <a:gd name="connsiteY24" fmla="*/ 5431833 h 5492451"/>
                <a:gd name="connsiteX25" fmla="*/ 2774405 w 6765833"/>
                <a:gd name="connsiteY25" fmla="*/ 5331593 h 5492451"/>
                <a:gd name="connsiteX26" fmla="*/ 1656805 w 6765833"/>
                <a:gd name="connsiteY26" fmla="*/ 5331593 h 5492451"/>
                <a:gd name="connsiteX27" fmla="*/ 473890 w 6765833"/>
                <a:gd name="connsiteY27" fmla="*/ 5423215 h 5492451"/>
                <a:gd name="connsiteX28" fmla="*/ 31205 w 6765833"/>
                <a:gd name="connsiteY28" fmla="*/ 4475250 h 5492451"/>
                <a:gd name="connsiteX29" fmla="*/ 45719 w 6765833"/>
                <a:gd name="connsiteY29" fmla="*/ 3705993 h 5492451"/>
                <a:gd name="connsiteX30" fmla="*/ 118290 w 6765833"/>
                <a:gd name="connsiteY30" fmla="*/ 2660965 h 5492451"/>
                <a:gd name="connsiteX31" fmla="*/ 74747 w 6765833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723651 w 6765833"/>
                <a:gd name="connsiteY17" fmla="*/ 2519904 h 5492451"/>
                <a:gd name="connsiteX18" fmla="*/ 6533605 w 6765833"/>
                <a:gd name="connsiteY18" fmla="*/ 2617422 h 5492451"/>
                <a:gd name="connsiteX19" fmla="*/ 6662419 w 6765833"/>
                <a:gd name="connsiteY19" fmla="*/ 3197993 h 5492451"/>
                <a:gd name="connsiteX20" fmla="*/ 6446519 w 6765833"/>
                <a:gd name="connsiteY20" fmla="*/ 4155936 h 5492451"/>
                <a:gd name="connsiteX21" fmla="*/ 6758576 w 6765833"/>
                <a:gd name="connsiteY21" fmla="*/ 4951500 h 5492451"/>
                <a:gd name="connsiteX22" fmla="*/ 6445158 w 6765833"/>
                <a:gd name="connsiteY22" fmla="*/ 5446800 h 5492451"/>
                <a:gd name="connsiteX23" fmla="*/ 5401490 w 6765833"/>
                <a:gd name="connsiteY23" fmla="*/ 5462222 h 5492451"/>
                <a:gd name="connsiteX24" fmla="*/ 4443547 w 6765833"/>
                <a:gd name="connsiteY24" fmla="*/ 5375136 h 5492451"/>
                <a:gd name="connsiteX25" fmla="*/ 3654333 w 6765833"/>
                <a:gd name="connsiteY25" fmla="*/ 5431833 h 5492451"/>
                <a:gd name="connsiteX26" fmla="*/ 2774405 w 6765833"/>
                <a:gd name="connsiteY26" fmla="*/ 5331593 h 5492451"/>
                <a:gd name="connsiteX27" fmla="*/ 1656805 w 6765833"/>
                <a:gd name="connsiteY27" fmla="*/ 5331593 h 5492451"/>
                <a:gd name="connsiteX28" fmla="*/ 473890 w 6765833"/>
                <a:gd name="connsiteY28" fmla="*/ 5423215 h 5492451"/>
                <a:gd name="connsiteX29" fmla="*/ 31205 w 6765833"/>
                <a:gd name="connsiteY29" fmla="*/ 4475250 h 5492451"/>
                <a:gd name="connsiteX30" fmla="*/ 45719 w 6765833"/>
                <a:gd name="connsiteY30" fmla="*/ 3705993 h 5492451"/>
                <a:gd name="connsiteX31" fmla="*/ 118290 w 6765833"/>
                <a:gd name="connsiteY31" fmla="*/ 2660965 h 5492451"/>
                <a:gd name="connsiteX32" fmla="*/ 74747 w 6765833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533605 w 6758576"/>
                <a:gd name="connsiteY18" fmla="*/ 2617422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666955 w 6758576"/>
                <a:gd name="connsiteY18" fmla="*/ 2722197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723651 w 6762167"/>
                <a:gd name="connsiteY17" fmla="*/ 25199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695076 w 6762167"/>
                <a:gd name="connsiteY17" fmla="*/ 22532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03319 w 6762167"/>
                <a:gd name="connsiteY9" fmla="*/ 30087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22369 w 6762167"/>
                <a:gd name="connsiteY9" fmla="*/ 16752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86551 w 6762167"/>
                <a:gd name="connsiteY6" fmla="*/ 3040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16510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5247 h 5497577"/>
                <a:gd name="connsiteX1" fmla="*/ 16690 w 6762167"/>
                <a:gd name="connsiteY1" fmla="*/ 1095990 h 5497577"/>
                <a:gd name="connsiteX2" fmla="*/ 103776 w 6762167"/>
                <a:gd name="connsiteY2" fmla="*/ 428333 h 5497577"/>
                <a:gd name="connsiteX3" fmla="*/ 481147 w 6762167"/>
                <a:gd name="connsiteY3" fmla="*/ 77722 h 5497577"/>
                <a:gd name="connsiteX4" fmla="*/ 1003662 w 6762167"/>
                <a:gd name="connsiteY4" fmla="*/ 181590 h 5497577"/>
                <a:gd name="connsiteX5" fmla="*/ 1400537 w 6762167"/>
                <a:gd name="connsiteY5" fmla="*/ 213340 h 5497577"/>
                <a:gd name="connsiteX6" fmla="*/ 1967501 w 6762167"/>
                <a:gd name="connsiteY6" fmla="*/ 186579 h 5497577"/>
                <a:gd name="connsiteX7" fmla="*/ 2585719 w 6762167"/>
                <a:gd name="connsiteY7" fmla="*/ 123533 h 5497577"/>
                <a:gd name="connsiteX8" fmla="*/ 3238862 w 6762167"/>
                <a:gd name="connsiteY8" fmla="*/ 79990 h 5497577"/>
                <a:gd name="connsiteX9" fmla="*/ 3722369 w 6762167"/>
                <a:gd name="connsiteY9" fmla="*/ 164354 h 5497577"/>
                <a:gd name="connsiteX10" fmla="*/ 4531994 w 6762167"/>
                <a:gd name="connsiteY10" fmla="*/ 175240 h 5497577"/>
                <a:gd name="connsiteX11" fmla="*/ 5162005 w 6762167"/>
                <a:gd name="connsiteY11" fmla="*/ 26469 h 5497577"/>
                <a:gd name="connsiteX12" fmla="*/ 5735319 w 6762167"/>
                <a:gd name="connsiteY12" fmla="*/ 7419 h 5497577"/>
                <a:gd name="connsiteX13" fmla="*/ 6490062 w 6762167"/>
                <a:gd name="connsiteY13" fmla="*/ 109019 h 5497577"/>
                <a:gd name="connsiteX14" fmla="*/ 6635205 w 6762167"/>
                <a:gd name="connsiteY14" fmla="*/ 384790 h 5497577"/>
                <a:gd name="connsiteX15" fmla="*/ 6651533 w 6762167"/>
                <a:gd name="connsiteY15" fmla="*/ 1140894 h 5497577"/>
                <a:gd name="connsiteX16" fmla="*/ 6635205 w 6762167"/>
                <a:gd name="connsiteY16" fmla="*/ 1560447 h 5497577"/>
                <a:gd name="connsiteX17" fmla="*/ 6695076 w 6762167"/>
                <a:gd name="connsiteY17" fmla="*/ 2241258 h 5497577"/>
                <a:gd name="connsiteX18" fmla="*/ 6666955 w 6762167"/>
                <a:gd name="connsiteY18" fmla="*/ 2710251 h 5497577"/>
                <a:gd name="connsiteX19" fmla="*/ 6662419 w 6762167"/>
                <a:gd name="connsiteY19" fmla="*/ 3186047 h 5497577"/>
                <a:gd name="connsiteX20" fmla="*/ 6617969 w 6762167"/>
                <a:gd name="connsiteY20" fmla="*/ 4143990 h 5497577"/>
                <a:gd name="connsiteX21" fmla="*/ 6758576 w 6762167"/>
                <a:gd name="connsiteY21" fmla="*/ 4939554 h 5497577"/>
                <a:gd name="connsiteX22" fmla="*/ 6445158 w 6762167"/>
                <a:gd name="connsiteY22" fmla="*/ 5434854 h 5497577"/>
                <a:gd name="connsiteX23" fmla="*/ 5401490 w 6762167"/>
                <a:gd name="connsiteY23" fmla="*/ 5450276 h 5497577"/>
                <a:gd name="connsiteX24" fmla="*/ 4443547 w 6762167"/>
                <a:gd name="connsiteY24" fmla="*/ 5363190 h 5497577"/>
                <a:gd name="connsiteX25" fmla="*/ 3654333 w 6762167"/>
                <a:gd name="connsiteY25" fmla="*/ 5419887 h 5497577"/>
                <a:gd name="connsiteX26" fmla="*/ 2774405 w 6762167"/>
                <a:gd name="connsiteY26" fmla="*/ 5319647 h 5497577"/>
                <a:gd name="connsiteX27" fmla="*/ 1656805 w 6762167"/>
                <a:gd name="connsiteY27" fmla="*/ 5443472 h 5497577"/>
                <a:gd name="connsiteX28" fmla="*/ 473890 w 6762167"/>
                <a:gd name="connsiteY28" fmla="*/ 5411269 h 5497577"/>
                <a:gd name="connsiteX29" fmla="*/ 31205 w 6762167"/>
                <a:gd name="connsiteY29" fmla="*/ 4463304 h 5497577"/>
                <a:gd name="connsiteX30" fmla="*/ 45719 w 6762167"/>
                <a:gd name="connsiteY30" fmla="*/ 3694047 h 5497577"/>
                <a:gd name="connsiteX31" fmla="*/ 118290 w 6762167"/>
                <a:gd name="connsiteY31" fmla="*/ 2649019 h 5497577"/>
                <a:gd name="connsiteX32" fmla="*/ 74747 w 6762167"/>
                <a:gd name="connsiteY32" fmla="*/ 1865247 h 54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62167" h="5497577">
                  <a:moveTo>
                    <a:pt x="74747" y="1865247"/>
                  </a:moveTo>
                  <a:cubicBezTo>
                    <a:pt x="57814" y="1606409"/>
                    <a:pt x="11852" y="1335476"/>
                    <a:pt x="16690" y="1095990"/>
                  </a:cubicBezTo>
                  <a:cubicBezTo>
                    <a:pt x="21528" y="856504"/>
                    <a:pt x="26367" y="598044"/>
                    <a:pt x="103776" y="428333"/>
                  </a:cubicBezTo>
                  <a:cubicBezTo>
                    <a:pt x="181185" y="258622"/>
                    <a:pt x="331166" y="118846"/>
                    <a:pt x="481147" y="77722"/>
                  </a:cubicBezTo>
                  <a:cubicBezTo>
                    <a:pt x="631128" y="36598"/>
                    <a:pt x="850430" y="158987"/>
                    <a:pt x="1003662" y="181590"/>
                  </a:cubicBezTo>
                  <a:cubicBezTo>
                    <a:pt x="1156894" y="204193"/>
                    <a:pt x="1239897" y="212509"/>
                    <a:pt x="1400537" y="213340"/>
                  </a:cubicBezTo>
                  <a:cubicBezTo>
                    <a:pt x="1561177" y="214171"/>
                    <a:pt x="1769971" y="201547"/>
                    <a:pt x="1967501" y="186579"/>
                  </a:cubicBezTo>
                  <a:cubicBezTo>
                    <a:pt x="2165031" y="171611"/>
                    <a:pt x="2379646" y="144548"/>
                    <a:pt x="2585719" y="123533"/>
                  </a:cubicBezTo>
                  <a:cubicBezTo>
                    <a:pt x="2797613" y="105768"/>
                    <a:pt x="3049421" y="73187"/>
                    <a:pt x="3238862" y="79990"/>
                  </a:cubicBezTo>
                  <a:cubicBezTo>
                    <a:pt x="3428303" y="86793"/>
                    <a:pt x="3506847" y="148479"/>
                    <a:pt x="3722369" y="164354"/>
                  </a:cubicBezTo>
                  <a:cubicBezTo>
                    <a:pt x="3937891" y="180229"/>
                    <a:pt x="4292055" y="198221"/>
                    <a:pt x="4531994" y="175240"/>
                  </a:cubicBezTo>
                  <a:cubicBezTo>
                    <a:pt x="4771933" y="152259"/>
                    <a:pt x="4961451" y="54439"/>
                    <a:pt x="5162005" y="26469"/>
                  </a:cubicBezTo>
                  <a:cubicBezTo>
                    <a:pt x="5362559" y="-1501"/>
                    <a:pt x="5513976" y="-6339"/>
                    <a:pt x="5735319" y="7419"/>
                  </a:cubicBezTo>
                  <a:cubicBezTo>
                    <a:pt x="5956662" y="21177"/>
                    <a:pt x="6340081" y="46124"/>
                    <a:pt x="6490062" y="109019"/>
                  </a:cubicBezTo>
                  <a:cubicBezTo>
                    <a:pt x="6640043" y="171914"/>
                    <a:pt x="6608293" y="212811"/>
                    <a:pt x="6635205" y="384790"/>
                  </a:cubicBezTo>
                  <a:cubicBezTo>
                    <a:pt x="6662117" y="556769"/>
                    <a:pt x="6651533" y="944951"/>
                    <a:pt x="6651533" y="1140894"/>
                  </a:cubicBezTo>
                  <a:cubicBezTo>
                    <a:pt x="6651533" y="1336837"/>
                    <a:pt x="6627948" y="1377053"/>
                    <a:pt x="6635205" y="1560447"/>
                  </a:cubicBezTo>
                  <a:cubicBezTo>
                    <a:pt x="6642462" y="1743841"/>
                    <a:pt x="6712009" y="2067087"/>
                    <a:pt x="6695076" y="2241258"/>
                  </a:cubicBezTo>
                  <a:cubicBezTo>
                    <a:pt x="6678143" y="2415429"/>
                    <a:pt x="6672398" y="2552786"/>
                    <a:pt x="6666955" y="2710251"/>
                  </a:cubicBezTo>
                  <a:cubicBezTo>
                    <a:pt x="6661512" y="2867716"/>
                    <a:pt x="6670583" y="2947091"/>
                    <a:pt x="6662419" y="3186047"/>
                  </a:cubicBezTo>
                  <a:cubicBezTo>
                    <a:pt x="6654255" y="3425003"/>
                    <a:pt x="6601943" y="3851739"/>
                    <a:pt x="6617969" y="4143990"/>
                  </a:cubicBezTo>
                  <a:cubicBezTo>
                    <a:pt x="6633995" y="4436241"/>
                    <a:pt x="6787378" y="4724410"/>
                    <a:pt x="6758576" y="4939554"/>
                  </a:cubicBezTo>
                  <a:cubicBezTo>
                    <a:pt x="6729774" y="5154698"/>
                    <a:pt x="6671339" y="5349734"/>
                    <a:pt x="6445158" y="5434854"/>
                  </a:cubicBezTo>
                  <a:cubicBezTo>
                    <a:pt x="6218977" y="5519974"/>
                    <a:pt x="5735092" y="5462220"/>
                    <a:pt x="5401490" y="5450276"/>
                  </a:cubicBezTo>
                  <a:cubicBezTo>
                    <a:pt x="5067888" y="5438332"/>
                    <a:pt x="4734740" y="5368255"/>
                    <a:pt x="4443547" y="5363190"/>
                  </a:cubicBezTo>
                  <a:cubicBezTo>
                    <a:pt x="4152354" y="5358125"/>
                    <a:pt x="3932523" y="5427144"/>
                    <a:pt x="3654333" y="5419887"/>
                  </a:cubicBezTo>
                  <a:cubicBezTo>
                    <a:pt x="3376143" y="5412630"/>
                    <a:pt x="3107326" y="5315716"/>
                    <a:pt x="2774405" y="5319647"/>
                  </a:cubicBezTo>
                  <a:cubicBezTo>
                    <a:pt x="2441484" y="5323578"/>
                    <a:pt x="2040224" y="5428202"/>
                    <a:pt x="1656805" y="5443472"/>
                  </a:cubicBezTo>
                  <a:cubicBezTo>
                    <a:pt x="1273386" y="5458742"/>
                    <a:pt x="744823" y="5574630"/>
                    <a:pt x="473890" y="5411269"/>
                  </a:cubicBezTo>
                  <a:cubicBezTo>
                    <a:pt x="202957" y="5247908"/>
                    <a:pt x="102567" y="4749508"/>
                    <a:pt x="31205" y="4463304"/>
                  </a:cubicBezTo>
                  <a:cubicBezTo>
                    <a:pt x="-40157" y="4177100"/>
                    <a:pt x="31205" y="3996428"/>
                    <a:pt x="45719" y="3694047"/>
                  </a:cubicBezTo>
                  <a:cubicBezTo>
                    <a:pt x="60233" y="3391666"/>
                    <a:pt x="108614" y="2951400"/>
                    <a:pt x="118290" y="2649019"/>
                  </a:cubicBezTo>
                  <a:cubicBezTo>
                    <a:pt x="127966" y="2346638"/>
                    <a:pt x="91680" y="2124085"/>
                    <a:pt x="74747" y="1865247"/>
                  </a:cubicBezTo>
                  <a:close/>
                </a:path>
              </a:pathLst>
            </a:cu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xmlns="" id="{5174D228-ECD2-42A1-A588-19D0D2B47AA3}"/>
                </a:ext>
              </a:extLst>
            </p:cNvPr>
            <p:cNvSpPr/>
            <p:nvPr/>
          </p:nvSpPr>
          <p:spPr>
            <a:xfrm>
              <a:off x="5117729" y="1143001"/>
              <a:ext cx="6249665" cy="5080919"/>
            </a:xfrm>
            <a:custGeom>
              <a:avLst/>
              <a:gdLst>
                <a:gd name="connsiteX0" fmla="*/ 86028 w 6934753"/>
                <a:gd name="connsiteY0" fmla="*/ 1889937 h 5717551"/>
                <a:gd name="connsiteX1" fmla="*/ 27971 w 6934753"/>
                <a:gd name="connsiteY1" fmla="*/ 1120680 h 5717551"/>
                <a:gd name="connsiteX2" fmla="*/ 115057 w 6934753"/>
                <a:gd name="connsiteY2" fmla="*/ 453023 h 5717551"/>
                <a:gd name="connsiteX3" fmla="*/ 492428 w 6934753"/>
                <a:gd name="connsiteY3" fmla="*/ 264337 h 5717551"/>
                <a:gd name="connsiteX4" fmla="*/ 1014943 w 6934753"/>
                <a:gd name="connsiteY4" fmla="*/ 206280 h 5717551"/>
                <a:gd name="connsiteX5" fmla="*/ 1421343 w 6934753"/>
                <a:gd name="connsiteY5" fmla="*/ 409480 h 5717551"/>
                <a:gd name="connsiteX6" fmla="*/ 2045457 w 6934753"/>
                <a:gd name="connsiteY6" fmla="*/ 525594 h 5717551"/>
                <a:gd name="connsiteX7" fmla="*/ 2597000 w 6934753"/>
                <a:gd name="connsiteY7" fmla="*/ 148223 h 5717551"/>
                <a:gd name="connsiteX8" fmla="*/ 3250143 w 6934753"/>
                <a:gd name="connsiteY8" fmla="*/ 104680 h 5717551"/>
                <a:gd name="connsiteX9" fmla="*/ 3714600 w 6934753"/>
                <a:gd name="connsiteY9" fmla="*/ 322394 h 5717551"/>
                <a:gd name="connsiteX10" fmla="*/ 4629000 w 6934753"/>
                <a:gd name="connsiteY10" fmla="*/ 409480 h 5717551"/>
                <a:gd name="connsiteX11" fmla="*/ 5020886 w 6934753"/>
                <a:gd name="connsiteY11" fmla="*/ 32109 h 5717551"/>
                <a:gd name="connsiteX12" fmla="*/ 5746600 w 6934753"/>
                <a:gd name="connsiteY12" fmla="*/ 32109 h 5717551"/>
                <a:gd name="connsiteX13" fmla="*/ 6501343 w 6934753"/>
                <a:gd name="connsiteY13" fmla="*/ 133709 h 5717551"/>
                <a:gd name="connsiteX14" fmla="*/ 6646486 w 6934753"/>
                <a:gd name="connsiteY14" fmla="*/ 409480 h 5717551"/>
                <a:gd name="connsiteX15" fmla="*/ 6777114 w 6934753"/>
                <a:gd name="connsiteY15" fmla="*/ 1251309 h 5717551"/>
                <a:gd name="connsiteX16" fmla="*/ 6646486 w 6934753"/>
                <a:gd name="connsiteY16" fmla="*/ 1585137 h 5717551"/>
                <a:gd name="connsiteX17" fmla="*/ 6544886 w 6934753"/>
                <a:gd name="connsiteY17" fmla="*/ 2630166 h 5717551"/>
                <a:gd name="connsiteX18" fmla="*/ 6864200 w 6934753"/>
                <a:gd name="connsiteY18" fmla="*/ 3210737 h 5717551"/>
                <a:gd name="connsiteX19" fmla="*/ 6457800 w 6934753"/>
                <a:gd name="connsiteY19" fmla="*/ 4168680 h 5717551"/>
                <a:gd name="connsiteX20" fmla="*/ 6922257 w 6934753"/>
                <a:gd name="connsiteY20" fmla="*/ 5097594 h 5717551"/>
                <a:gd name="connsiteX21" fmla="*/ 6675514 w 6934753"/>
                <a:gd name="connsiteY21" fmla="*/ 5707194 h 5717551"/>
                <a:gd name="connsiteX22" fmla="*/ 5412771 w 6934753"/>
                <a:gd name="connsiteY22" fmla="*/ 5474966 h 5717551"/>
                <a:gd name="connsiteX23" fmla="*/ 4454828 w 6934753"/>
                <a:gd name="connsiteY23" fmla="*/ 5387880 h 5717551"/>
                <a:gd name="connsiteX24" fmla="*/ 3627514 w 6934753"/>
                <a:gd name="connsiteY24" fmla="*/ 5663652 h 5717551"/>
                <a:gd name="connsiteX25" fmla="*/ 2785686 w 6934753"/>
                <a:gd name="connsiteY25" fmla="*/ 5039537 h 5717551"/>
                <a:gd name="connsiteX26" fmla="*/ 1668086 w 6934753"/>
                <a:gd name="connsiteY26" fmla="*/ 5344337 h 5717551"/>
                <a:gd name="connsiteX27" fmla="*/ 637571 w 6934753"/>
                <a:gd name="connsiteY27" fmla="*/ 4807309 h 5717551"/>
                <a:gd name="connsiteX28" fmla="*/ 42486 w 6934753"/>
                <a:gd name="connsiteY28" fmla="*/ 4487994 h 5717551"/>
                <a:gd name="connsiteX29" fmla="*/ 57000 w 6934753"/>
                <a:gd name="connsiteY29" fmla="*/ 3718737 h 5717551"/>
                <a:gd name="connsiteX30" fmla="*/ 129571 w 6934753"/>
                <a:gd name="connsiteY30" fmla="*/ 2673709 h 5717551"/>
                <a:gd name="connsiteX31" fmla="*/ 86028 w 6934753"/>
                <a:gd name="connsiteY31" fmla="*/ 1889937 h 5717551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251593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46564 w 6934753"/>
                <a:gd name="connsiteY24" fmla="*/ 5508033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76157 w 6924882"/>
                <a:gd name="connsiteY0" fmla="*/ 1877193 h 5704807"/>
                <a:gd name="connsiteX1" fmla="*/ 18100 w 6924882"/>
                <a:gd name="connsiteY1" fmla="*/ 1107936 h 5704807"/>
                <a:gd name="connsiteX2" fmla="*/ 105186 w 6924882"/>
                <a:gd name="connsiteY2" fmla="*/ 440279 h 5704807"/>
                <a:gd name="connsiteX3" fmla="*/ 482557 w 6924882"/>
                <a:gd name="connsiteY3" fmla="*/ 89668 h 5704807"/>
                <a:gd name="connsiteX4" fmla="*/ 1005072 w 6924882"/>
                <a:gd name="connsiteY4" fmla="*/ 193536 h 5704807"/>
                <a:gd name="connsiteX5" fmla="*/ 1401947 w 6924882"/>
                <a:gd name="connsiteY5" fmla="*/ 253861 h 5704807"/>
                <a:gd name="connsiteX6" fmla="*/ 1987961 w 6924882"/>
                <a:gd name="connsiteY6" fmla="*/ 312825 h 5704807"/>
                <a:gd name="connsiteX7" fmla="*/ 2587129 w 6924882"/>
                <a:gd name="connsiteY7" fmla="*/ 135479 h 5704807"/>
                <a:gd name="connsiteX8" fmla="*/ 3240272 w 6924882"/>
                <a:gd name="connsiteY8" fmla="*/ 91936 h 5704807"/>
                <a:gd name="connsiteX9" fmla="*/ 3704729 w 6924882"/>
                <a:gd name="connsiteY9" fmla="*/ 309650 h 5704807"/>
                <a:gd name="connsiteX10" fmla="*/ 4619129 w 6924882"/>
                <a:gd name="connsiteY10" fmla="*/ 396736 h 5704807"/>
                <a:gd name="connsiteX11" fmla="*/ 5163415 w 6924882"/>
                <a:gd name="connsiteY11" fmla="*/ 38415 h 5704807"/>
                <a:gd name="connsiteX12" fmla="*/ 5736729 w 6924882"/>
                <a:gd name="connsiteY12" fmla="*/ 19365 h 5704807"/>
                <a:gd name="connsiteX13" fmla="*/ 6491472 w 6924882"/>
                <a:gd name="connsiteY13" fmla="*/ 120965 h 5704807"/>
                <a:gd name="connsiteX14" fmla="*/ 6636615 w 6924882"/>
                <a:gd name="connsiteY14" fmla="*/ 396736 h 5704807"/>
                <a:gd name="connsiteX15" fmla="*/ 6767243 w 6924882"/>
                <a:gd name="connsiteY15" fmla="*/ 1238565 h 5704807"/>
                <a:gd name="connsiteX16" fmla="*/ 6636615 w 6924882"/>
                <a:gd name="connsiteY16" fmla="*/ 1572393 h 5704807"/>
                <a:gd name="connsiteX17" fmla="*/ 6535015 w 6924882"/>
                <a:gd name="connsiteY17" fmla="*/ 2617422 h 5704807"/>
                <a:gd name="connsiteX18" fmla="*/ 6854329 w 6924882"/>
                <a:gd name="connsiteY18" fmla="*/ 3197993 h 5704807"/>
                <a:gd name="connsiteX19" fmla="*/ 6447929 w 6924882"/>
                <a:gd name="connsiteY19" fmla="*/ 4155936 h 5704807"/>
                <a:gd name="connsiteX20" fmla="*/ 6912386 w 6924882"/>
                <a:gd name="connsiteY20" fmla="*/ 5084850 h 5704807"/>
                <a:gd name="connsiteX21" fmla="*/ 6665643 w 6924882"/>
                <a:gd name="connsiteY21" fmla="*/ 5694450 h 5704807"/>
                <a:gd name="connsiteX22" fmla="*/ 5402900 w 6924882"/>
                <a:gd name="connsiteY22" fmla="*/ 5462222 h 5704807"/>
                <a:gd name="connsiteX23" fmla="*/ 4444957 w 6924882"/>
                <a:gd name="connsiteY23" fmla="*/ 5375136 h 5704807"/>
                <a:gd name="connsiteX24" fmla="*/ 3636693 w 6924882"/>
                <a:gd name="connsiteY24" fmla="*/ 5508033 h 5704807"/>
                <a:gd name="connsiteX25" fmla="*/ 2775815 w 6924882"/>
                <a:gd name="connsiteY25" fmla="*/ 5331593 h 5704807"/>
                <a:gd name="connsiteX26" fmla="*/ 1658215 w 6924882"/>
                <a:gd name="connsiteY26" fmla="*/ 5331593 h 5704807"/>
                <a:gd name="connsiteX27" fmla="*/ 494350 w 6924882"/>
                <a:gd name="connsiteY27" fmla="*/ 5261290 h 5704807"/>
                <a:gd name="connsiteX28" fmla="*/ 32615 w 6924882"/>
                <a:gd name="connsiteY28" fmla="*/ 4475250 h 5704807"/>
                <a:gd name="connsiteX29" fmla="*/ 47129 w 6924882"/>
                <a:gd name="connsiteY29" fmla="*/ 3705993 h 5704807"/>
                <a:gd name="connsiteX30" fmla="*/ 119700 w 6924882"/>
                <a:gd name="connsiteY30" fmla="*/ 2660965 h 5704807"/>
                <a:gd name="connsiteX31" fmla="*/ 76157 w 692488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35283 w 6923472"/>
                <a:gd name="connsiteY24" fmla="*/ 55080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54333 w 6923472"/>
                <a:gd name="connsiteY24" fmla="*/ 54318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853432"/>
                <a:gd name="connsiteY0" fmla="*/ 1877193 h 5711209"/>
                <a:gd name="connsiteX1" fmla="*/ 16690 w 6853432"/>
                <a:gd name="connsiteY1" fmla="*/ 1107936 h 5711209"/>
                <a:gd name="connsiteX2" fmla="*/ 103776 w 6853432"/>
                <a:gd name="connsiteY2" fmla="*/ 440279 h 5711209"/>
                <a:gd name="connsiteX3" fmla="*/ 481147 w 6853432"/>
                <a:gd name="connsiteY3" fmla="*/ 89668 h 5711209"/>
                <a:gd name="connsiteX4" fmla="*/ 1003662 w 6853432"/>
                <a:gd name="connsiteY4" fmla="*/ 193536 h 5711209"/>
                <a:gd name="connsiteX5" fmla="*/ 1400537 w 6853432"/>
                <a:gd name="connsiteY5" fmla="*/ 253861 h 5711209"/>
                <a:gd name="connsiteX6" fmla="*/ 1986551 w 6853432"/>
                <a:gd name="connsiteY6" fmla="*/ 312825 h 5711209"/>
                <a:gd name="connsiteX7" fmla="*/ 2585719 w 6853432"/>
                <a:gd name="connsiteY7" fmla="*/ 135479 h 5711209"/>
                <a:gd name="connsiteX8" fmla="*/ 3238862 w 6853432"/>
                <a:gd name="connsiteY8" fmla="*/ 91936 h 5711209"/>
                <a:gd name="connsiteX9" fmla="*/ 3703319 w 6853432"/>
                <a:gd name="connsiteY9" fmla="*/ 309650 h 5711209"/>
                <a:gd name="connsiteX10" fmla="*/ 4617719 w 6853432"/>
                <a:gd name="connsiteY10" fmla="*/ 396736 h 5711209"/>
                <a:gd name="connsiteX11" fmla="*/ 5162005 w 6853432"/>
                <a:gd name="connsiteY11" fmla="*/ 38415 h 5711209"/>
                <a:gd name="connsiteX12" fmla="*/ 5735319 w 6853432"/>
                <a:gd name="connsiteY12" fmla="*/ 19365 h 5711209"/>
                <a:gd name="connsiteX13" fmla="*/ 6490062 w 6853432"/>
                <a:gd name="connsiteY13" fmla="*/ 120965 h 5711209"/>
                <a:gd name="connsiteX14" fmla="*/ 6635205 w 6853432"/>
                <a:gd name="connsiteY14" fmla="*/ 396736 h 5711209"/>
                <a:gd name="connsiteX15" fmla="*/ 6765833 w 6853432"/>
                <a:gd name="connsiteY15" fmla="*/ 1238565 h 5711209"/>
                <a:gd name="connsiteX16" fmla="*/ 6635205 w 6853432"/>
                <a:gd name="connsiteY16" fmla="*/ 1572393 h 5711209"/>
                <a:gd name="connsiteX17" fmla="*/ 6533605 w 6853432"/>
                <a:gd name="connsiteY17" fmla="*/ 2617422 h 5711209"/>
                <a:gd name="connsiteX18" fmla="*/ 6852919 w 6853432"/>
                <a:gd name="connsiteY18" fmla="*/ 3197993 h 5711209"/>
                <a:gd name="connsiteX19" fmla="*/ 6446519 w 6853432"/>
                <a:gd name="connsiteY19" fmla="*/ 4155936 h 5711209"/>
                <a:gd name="connsiteX20" fmla="*/ 6758576 w 6853432"/>
                <a:gd name="connsiteY20" fmla="*/ 4951500 h 5711209"/>
                <a:gd name="connsiteX21" fmla="*/ 6664233 w 6853432"/>
                <a:gd name="connsiteY21" fmla="*/ 5694450 h 5711209"/>
                <a:gd name="connsiteX22" fmla="*/ 5401490 w 6853432"/>
                <a:gd name="connsiteY22" fmla="*/ 5462222 h 5711209"/>
                <a:gd name="connsiteX23" fmla="*/ 4443547 w 6853432"/>
                <a:gd name="connsiteY23" fmla="*/ 5375136 h 5711209"/>
                <a:gd name="connsiteX24" fmla="*/ 3654333 w 6853432"/>
                <a:gd name="connsiteY24" fmla="*/ 5431833 h 5711209"/>
                <a:gd name="connsiteX25" fmla="*/ 2774405 w 6853432"/>
                <a:gd name="connsiteY25" fmla="*/ 5331593 h 5711209"/>
                <a:gd name="connsiteX26" fmla="*/ 1656805 w 6853432"/>
                <a:gd name="connsiteY26" fmla="*/ 5331593 h 5711209"/>
                <a:gd name="connsiteX27" fmla="*/ 473890 w 6853432"/>
                <a:gd name="connsiteY27" fmla="*/ 5423215 h 5711209"/>
                <a:gd name="connsiteX28" fmla="*/ 31205 w 6853432"/>
                <a:gd name="connsiteY28" fmla="*/ 4475250 h 5711209"/>
                <a:gd name="connsiteX29" fmla="*/ 45719 w 6853432"/>
                <a:gd name="connsiteY29" fmla="*/ 3705993 h 5711209"/>
                <a:gd name="connsiteX30" fmla="*/ 118290 w 6853432"/>
                <a:gd name="connsiteY30" fmla="*/ 2660965 h 5711209"/>
                <a:gd name="connsiteX31" fmla="*/ 74747 w 6853432"/>
                <a:gd name="connsiteY31" fmla="*/ 1877193 h 5711209"/>
                <a:gd name="connsiteX0" fmla="*/ 74747 w 6853432"/>
                <a:gd name="connsiteY0" fmla="*/ 1877193 h 5492451"/>
                <a:gd name="connsiteX1" fmla="*/ 16690 w 6853432"/>
                <a:gd name="connsiteY1" fmla="*/ 1107936 h 5492451"/>
                <a:gd name="connsiteX2" fmla="*/ 103776 w 6853432"/>
                <a:gd name="connsiteY2" fmla="*/ 440279 h 5492451"/>
                <a:gd name="connsiteX3" fmla="*/ 481147 w 6853432"/>
                <a:gd name="connsiteY3" fmla="*/ 89668 h 5492451"/>
                <a:gd name="connsiteX4" fmla="*/ 1003662 w 6853432"/>
                <a:gd name="connsiteY4" fmla="*/ 193536 h 5492451"/>
                <a:gd name="connsiteX5" fmla="*/ 1400537 w 6853432"/>
                <a:gd name="connsiteY5" fmla="*/ 253861 h 5492451"/>
                <a:gd name="connsiteX6" fmla="*/ 1986551 w 6853432"/>
                <a:gd name="connsiteY6" fmla="*/ 312825 h 5492451"/>
                <a:gd name="connsiteX7" fmla="*/ 2585719 w 6853432"/>
                <a:gd name="connsiteY7" fmla="*/ 135479 h 5492451"/>
                <a:gd name="connsiteX8" fmla="*/ 3238862 w 6853432"/>
                <a:gd name="connsiteY8" fmla="*/ 91936 h 5492451"/>
                <a:gd name="connsiteX9" fmla="*/ 3703319 w 6853432"/>
                <a:gd name="connsiteY9" fmla="*/ 309650 h 5492451"/>
                <a:gd name="connsiteX10" fmla="*/ 4617719 w 6853432"/>
                <a:gd name="connsiteY10" fmla="*/ 396736 h 5492451"/>
                <a:gd name="connsiteX11" fmla="*/ 5162005 w 6853432"/>
                <a:gd name="connsiteY11" fmla="*/ 38415 h 5492451"/>
                <a:gd name="connsiteX12" fmla="*/ 5735319 w 6853432"/>
                <a:gd name="connsiteY12" fmla="*/ 19365 h 5492451"/>
                <a:gd name="connsiteX13" fmla="*/ 6490062 w 6853432"/>
                <a:gd name="connsiteY13" fmla="*/ 120965 h 5492451"/>
                <a:gd name="connsiteX14" fmla="*/ 6635205 w 6853432"/>
                <a:gd name="connsiteY14" fmla="*/ 396736 h 5492451"/>
                <a:gd name="connsiteX15" fmla="*/ 6765833 w 6853432"/>
                <a:gd name="connsiteY15" fmla="*/ 1238565 h 5492451"/>
                <a:gd name="connsiteX16" fmla="*/ 6635205 w 6853432"/>
                <a:gd name="connsiteY16" fmla="*/ 1572393 h 5492451"/>
                <a:gd name="connsiteX17" fmla="*/ 6533605 w 6853432"/>
                <a:gd name="connsiteY17" fmla="*/ 2617422 h 5492451"/>
                <a:gd name="connsiteX18" fmla="*/ 6852919 w 6853432"/>
                <a:gd name="connsiteY18" fmla="*/ 3197993 h 5492451"/>
                <a:gd name="connsiteX19" fmla="*/ 6446519 w 6853432"/>
                <a:gd name="connsiteY19" fmla="*/ 4155936 h 5492451"/>
                <a:gd name="connsiteX20" fmla="*/ 6758576 w 6853432"/>
                <a:gd name="connsiteY20" fmla="*/ 4951500 h 5492451"/>
                <a:gd name="connsiteX21" fmla="*/ 6445158 w 6853432"/>
                <a:gd name="connsiteY21" fmla="*/ 5446800 h 5492451"/>
                <a:gd name="connsiteX22" fmla="*/ 5401490 w 6853432"/>
                <a:gd name="connsiteY22" fmla="*/ 5462222 h 5492451"/>
                <a:gd name="connsiteX23" fmla="*/ 4443547 w 6853432"/>
                <a:gd name="connsiteY23" fmla="*/ 5375136 h 5492451"/>
                <a:gd name="connsiteX24" fmla="*/ 3654333 w 6853432"/>
                <a:gd name="connsiteY24" fmla="*/ 5431833 h 5492451"/>
                <a:gd name="connsiteX25" fmla="*/ 2774405 w 6853432"/>
                <a:gd name="connsiteY25" fmla="*/ 5331593 h 5492451"/>
                <a:gd name="connsiteX26" fmla="*/ 1656805 w 6853432"/>
                <a:gd name="connsiteY26" fmla="*/ 5331593 h 5492451"/>
                <a:gd name="connsiteX27" fmla="*/ 473890 w 6853432"/>
                <a:gd name="connsiteY27" fmla="*/ 5423215 h 5492451"/>
                <a:gd name="connsiteX28" fmla="*/ 31205 w 6853432"/>
                <a:gd name="connsiteY28" fmla="*/ 4475250 h 5492451"/>
                <a:gd name="connsiteX29" fmla="*/ 45719 w 6853432"/>
                <a:gd name="connsiteY29" fmla="*/ 3705993 h 5492451"/>
                <a:gd name="connsiteX30" fmla="*/ 118290 w 6853432"/>
                <a:gd name="connsiteY30" fmla="*/ 2660965 h 5492451"/>
                <a:gd name="connsiteX31" fmla="*/ 74747 w 6853432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533605 w 6765833"/>
                <a:gd name="connsiteY17" fmla="*/ 2617422 h 5492451"/>
                <a:gd name="connsiteX18" fmla="*/ 6662419 w 6765833"/>
                <a:gd name="connsiteY18" fmla="*/ 3197993 h 5492451"/>
                <a:gd name="connsiteX19" fmla="*/ 6446519 w 6765833"/>
                <a:gd name="connsiteY19" fmla="*/ 4155936 h 5492451"/>
                <a:gd name="connsiteX20" fmla="*/ 6758576 w 6765833"/>
                <a:gd name="connsiteY20" fmla="*/ 4951500 h 5492451"/>
                <a:gd name="connsiteX21" fmla="*/ 6445158 w 6765833"/>
                <a:gd name="connsiteY21" fmla="*/ 5446800 h 5492451"/>
                <a:gd name="connsiteX22" fmla="*/ 5401490 w 6765833"/>
                <a:gd name="connsiteY22" fmla="*/ 5462222 h 5492451"/>
                <a:gd name="connsiteX23" fmla="*/ 4443547 w 6765833"/>
                <a:gd name="connsiteY23" fmla="*/ 5375136 h 5492451"/>
                <a:gd name="connsiteX24" fmla="*/ 3654333 w 6765833"/>
                <a:gd name="connsiteY24" fmla="*/ 5431833 h 5492451"/>
                <a:gd name="connsiteX25" fmla="*/ 2774405 w 6765833"/>
                <a:gd name="connsiteY25" fmla="*/ 5331593 h 5492451"/>
                <a:gd name="connsiteX26" fmla="*/ 1656805 w 6765833"/>
                <a:gd name="connsiteY26" fmla="*/ 5331593 h 5492451"/>
                <a:gd name="connsiteX27" fmla="*/ 473890 w 6765833"/>
                <a:gd name="connsiteY27" fmla="*/ 5423215 h 5492451"/>
                <a:gd name="connsiteX28" fmla="*/ 31205 w 6765833"/>
                <a:gd name="connsiteY28" fmla="*/ 4475250 h 5492451"/>
                <a:gd name="connsiteX29" fmla="*/ 45719 w 6765833"/>
                <a:gd name="connsiteY29" fmla="*/ 3705993 h 5492451"/>
                <a:gd name="connsiteX30" fmla="*/ 118290 w 6765833"/>
                <a:gd name="connsiteY30" fmla="*/ 2660965 h 5492451"/>
                <a:gd name="connsiteX31" fmla="*/ 74747 w 6765833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723651 w 6765833"/>
                <a:gd name="connsiteY17" fmla="*/ 2519904 h 5492451"/>
                <a:gd name="connsiteX18" fmla="*/ 6533605 w 6765833"/>
                <a:gd name="connsiteY18" fmla="*/ 2617422 h 5492451"/>
                <a:gd name="connsiteX19" fmla="*/ 6662419 w 6765833"/>
                <a:gd name="connsiteY19" fmla="*/ 3197993 h 5492451"/>
                <a:gd name="connsiteX20" fmla="*/ 6446519 w 6765833"/>
                <a:gd name="connsiteY20" fmla="*/ 4155936 h 5492451"/>
                <a:gd name="connsiteX21" fmla="*/ 6758576 w 6765833"/>
                <a:gd name="connsiteY21" fmla="*/ 4951500 h 5492451"/>
                <a:gd name="connsiteX22" fmla="*/ 6445158 w 6765833"/>
                <a:gd name="connsiteY22" fmla="*/ 5446800 h 5492451"/>
                <a:gd name="connsiteX23" fmla="*/ 5401490 w 6765833"/>
                <a:gd name="connsiteY23" fmla="*/ 5462222 h 5492451"/>
                <a:gd name="connsiteX24" fmla="*/ 4443547 w 6765833"/>
                <a:gd name="connsiteY24" fmla="*/ 5375136 h 5492451"/>
                <a:gd name="connsiteX25" fmla="*/ 3654333 w 6765833"/>
                <a:gd name="connsiteY25" fmla="*/ 5431833 h 5492451"/>
                <a:gd name="connsiteX26" fmla="*/ 2774405 w 6765833"/>
                <a:gd name="connsiteY26" fmla="*/ 5331593 h 5492451"/>
                <a:gd name="connsiteX27" fmla="*/ 1656805 w 6765833"/>
                <a:gd name="connsiteY27" fmla="*/ 5331593 h 5492451"/>
                <a:gd name="connsiteX28" fmla="*/ 473890 w 6765833"/>
                <a:gd name="connsiteY28" fmla="*/ 5423215 h 5492451"/>
                <a:gd name="connsiteX29" fmla="*/ 31205 w 6765833"/>
                <a:gd name="connsiteY29" fmla="*/ 4475250 h 5492451"/>
                <a:gd name="connsiteX30" fmla="*/ 45719 w 6765833"/>
                <a:gd name="connsiteY30" fmla="*/ 3705993 h 5492451"/>
                <a:gd name="connsiteX31" fmla="*/ 118290 w 6765833"/>
                <a:gd name="connsiteY31" fmla="*/ 2660965 h 5492451"/>
                <a:gd name="connsiteX32" fmla="*/ 74747 w 6765833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533605 w 6758576"/>
                <a:gd name="connsiteY18" fmla="*/ 2617422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666955 w 6758576"/>
                <a:gd name="connsiteY18" fmla="*/ 2722197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723651 w 6762167"/>
                <a:gd name="connsiteY17" fmla="*/ 25199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695076 w 6762167"/>
                <a:gd name="connsiteY17" fmla="*/ 22532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03319 w 6762167"/>
                <a:gd name="connsiteY9" fmla="*/ 30087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22369 w 6762167"/>
                <a:gd name="connsiteY9" fmla="*/ 16752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86551 w 6762167"/>
                <a:gd name="connsiteY6" fmla="*/ 3040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16510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5247 h 5497577"/>
                <a:gd name="connsiteX1" fmla="*/ 16690 w 6762167"/>
                <a:gd name="connsiteY1" fmla="*/ 1095990 h 5497577"/>
                <a:gd name="connsiteX2" fmla="*/ 103776 w 6762167"/>
                <a:gd name="connsiteY2" fmla="*/ 428333 h 5497577"/>
                <a:gd name="connsiteX3" fmla="*/ 481147 w 6762167"/>
                <a:gd name="connsiteY3" fmla="*/ 77722 h 5497577"/>
                <a:gd name="connsiteX4" fmla="*/ 1003662 w 6762167"/>
                <a:gd name="connsiteY4" fmla="*/ 181590 h 5497577"/>
                <a:gd name="connsiteX5" fmla="*/ 1400537 w 6762167"/>
                <a:gd name="connsiteY5" fmla="*/ 213340 h 5497577"/>
                <a:gd name="connsiteX6" fmla="*/ 1967501 w 6762167"/>
                <a:gd name="connsiteY6" fmla="*/ 186579 h 5497577"/>
                <a:gd name="connsiteX7" fmla="*/ 2585719 w 6762167"/>
                <a:gd name="connsiteY7" fmla="*/ 123533 h 5497577"/>
                <a:gd name="connsiteX8" fmla="*/ 3238862 w 6762167"/>
                <a:gd name="connsiteY8" fmla="*/ 79990 h 5497577"/>
                <a:gd name="connsiteX9" fmla="*/ 3722369 w 6762167"/>
                <a:gd name="connsiteY9" fmla="*/ 164354 h 5497577"/>
                <a:gd name="connsiteX10" fmla="*/ 4531994 w 6762167"/>
                <a:gd name="connsiteY10" fmla="*/ 175240 h 5497577"/>
                <a:gd name="connsiteX11" fmla="*/ 5162005 w 6762167"/>
                <a:gd name="connsiteY11" fmla="*/ 26469 h 5497577"/>
                <a:gd name="connsiteX12" fmla="*/ 5735319 w 6762167"/>
                <a:gd name="connsiteY12" fmla="*/ 7419 h 5497577"/>
                <a:gd name="connsiteX13" fmla="*/ 6490062 w 6762167"/>
                <a:gd name="connsiteY13" fmla="*/ 109019 h 5497577"/>
                <a:gd name="connsiteX14" fmla="*/ 6635205 w 6762167"/>
                <a:gd name="connsiteY14" fmla="*/ 384790 h 5497577"/>
                <a:gd name="connsiteX15" fmla="*/ 6651533 w 6762167"/>
                <a:gd name="connsiteY15" fmla="*/ 1140894 h 5497577"/>
                <a:gd name="connsiteX16" fmla="*/ 6635205 w 6762167"/>
                <a:gd name="connsiteY16" fmla="*/ 1560447 h 5497577"/>
                <a:gd name="connsiteX17" fmla="*/ 6695076 w 6762167"/>
                <a:gd name="connsiteY17" fmla="*/ 2241258 h 5497577"/>
                <a:gd name="connsiteX18" fmla="*/ 6666955 w 6762167"/>
                <a:gd name="connsiteY18" fmla="*/ 2710251 h 5497577"/>
                <a:gd name="connsiteX19" fmla="*/ 6662419 w 6762167"/>
                <a:gd name="connsiteY19" fmla="*/ 3186047 h 5497577"/>
                <a:gd name="connsiteX20" fmla="*/ 6617969 w 6762167"/>
                <a:gd name="connsiteY20" fmla="*/ 4143990 h 5497577"/>
                <a:gd name="connsiteX21" fmla="*/ 6758576 w 6762167"/>
                <a:gd name="connsiteY21" fmla="*/ 4939554 h 5497577"/>
                <a:gd name="connsiteX22" fmla="*/ 6445158 w 6762167"/>
                <a:gd name="connsiteY22" fmla="*/ 5434854 h 5497577"/>
                <a:gd name="connsiteX23" fmla="*/ 5401490 w 6762167"/>
                <a:gd name="connsiteY23" fmla="*/ 5450276 h 5497577"/>
                <a:gd name="connsiteX24" fmla="*/ 4443547 w 6762167"/>
                <a:gd name="connsiteY24" fmla="*/ 5363190 h 5497577"/>
                <a:gd name="connsiteX25" fmla="*/ 3654333 w 6762167"/>
                <a:gd name="connsiteY25" fmla="*/ 5419887 h 5497577"/>
                <a:gd name="connsiteX26" fmla="*/ 2774405 w 6762167"/>
                <a:gd name="connsiteY26" fmla="*/ 5319647 h 5497577"/>
                <a:gd name="connsiteX27" fmla="*/ 1656805 w 6762167"/>
                <a:gd name="connsiteY27" fmla="*/ 5443472 h 5497577"/>
                <a:gd name="connsiteX28" fmla="*/ 473890 w 6762167"/>
                <a:gd name="connsiteY28" fmla="*/ 5411269 h 5497577"/>
                <a:gd name="connsiteX29" fmla="*/ 31205 w 6762167"/>
                <a:gd name="connsiteY29" fmla="*/ 4463304 h 5497577"/>
                <a:gd name="connsiteX30" fmla="*/ 45719 w 6762167"/>
                <a:gd name="connsiteY30" fmla="*/ 3694047 h 5497577"/>
                <a:gd name="connsiteX31" fmla="*/ 118290 w 6762167"/>
                <a:gd name="connsiteY31" fmla="*/ 2649019 h 5497577"/>
                <a:gd name="connsiteX32" fmla="*/ 74747 w 6762167"/>
                <a:gd name="connsiteY32" fmla="*/ 1865247 h 54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62167" h="5497577">
                  <a:moveTo>
                    <a:pt x="74747" y="1865247"/>
                  </a:moveTo>
                  <a:cubicBezTo>
                    <a:pt x="57814" y="1606409"/>
                    <a:pt x="11852" y="1335476"/>
                    <a:pt x="16690" y="1095990"/>
                  </a:cubicBezTo>
                  <a:cubicBezTo>
                    <a:pt x="21528" y="856504"/>
                    <a:pt x="26367" y="598044"/>
                    <a:pt x="103776" y="428333"/>
                  </a:cubicBezTo>
                  <a:cubicBezTo>
                    <a:pt x="181185" y="258622"/>
                    <a:pt x="331166" y="118846"/>
                    <a:pt x="481147" y="77722"/>
                  </a:cubicBezTo>
                  <a:cubicBezTo>
                    <a:pt x="631128" y="36598"/>
                    <a:pt x="850430" y="158987"/>
                    <a:pt x="1003662" y="181590"/>
                  </a:cubicBezTo>
                  <a:cubicBezTo>
                    <a:pt x="1156894" y="204193"/>
                    <a:pt x="1239897" y="212509"/>
                    <a:pt x="1400537" y="213340"/>
                  </a:cubicBezTo>
                  <a:cubicBezTo>
                    <a:pt x="1561177" y="214171"/>
                    <a:pt x="1769971" y="201547"/>
                    <a:pt x="1967501" y="186579"/>
                  </a:cubicBezTo>
                  <a:cubicBezTo>
                    <a:pt x="2165031" y="171611"/>
                    <a:pt x="2379646" y="144548"/>
                    <a:pt x="2585719" y="123533"/>
                  </a:cubicBezTo>
                  <a:cubicBezTo>
                    <a:pt x="2797613" y="105768"/>
                    <a:pt x="3049421" y="73187"/>
                    <a:pt x="3238862" y="79990"/>
                  </a:cubicBezTo>
                  <a:cubicBezTo>
                    <a:pt x="3428303" y="86793"/>
                    <a:pt x="3506847" y="148479"/>
                    <a:pt x="3722369" y="164354"/>
                  </a:cubicBezTo>
                  <a:cubicBezTo>
                    <a:pt x="3937891" y="180229"/>
                    <a:pt x="4292055" y="198221"/>
                    <a:pt x="4531994" y="175240"/>
                  </a:cubicBezTo>
                  <a:cubicBezTo>
                    <a:pt x="4771933" y="152259"/>
                    <a:pt x="4961451" y="54439"/>
                    <a:pt x="5162005" y="26469"/>
                  </a:cubicBezTo>
                  <a:cubicBezTo>
                    <a:pt x="5362559" y="-1501"/>
                    <a:pt x="5513976" y="-6339"/>
                    <a:pt x="5735319" y="7419"/>
                  </a:cubicBezTo>
                  <a:cubicBezTo>
                    <a:pt x="5956662" y="21177"/>
                    <a:pt x="6340081" y="46124"/>
                    <a:pt x="6490062" y="109019"/>
                  </a:cubicBezTo>
                  <a:cubicBezTo>
                    <a:pt x="6640043" y="171914"/>
                    <a:pt x="6608293" y="212811"/>
                    <a:pt x="6635205" y="384790"/>
                  </a:cubicBezTo>
                  <a:cubicBezTo>
                    <a:pt x="6662117" y="556769"/>
                    <a:pt x="6651533" y="944951"/>
                    <a:pt x="6651533" y="1140894"/>
                  </a:cubicBezTo>
                  <a:cubicBezTo>
                    <a:pt x="6651533" y="1336837"/>
                    <a:pt x="6627948" y="1377053"/>
                    <a:pt x="6635205" y="1560447"/>
                  </a:cubicBezTo>
                  <a:cubicBezTo>
                    <a:pt x="6642462" y="1743841"/>
                    <a:pt x="6712009" y="2067087"/>
                    <a:pt x="6695076" y="2241258"/>
                  </a:cubicBezTo>
                  <a:cubicBezTo>
                    <a:pt x="6678143" y="2415429"/>
                    <a:pt x="6672398" y="2552786"/>
                    <a:pt x="6666955" y="2710251"/>
                  </a:cubicBezTo>
                  <a:cubicBezTo>
                    <a:pt x="6661512" y="2867716"/>
                    <a:pt x="6670583" y="2947091"/>
                    <a:pt x="6662419" y="3186047"/>
                  </a:cubicBezTo>
                  <a:cubicBezTo>
                    <a:pt x="6654255" y="3425003"/>
                    <a:pt x="6601943" y="3851739"/>
                    <a:pt x="6617969" y="4143990"/>
                  </a:cubicBezTo>
                  <a:cubicBezTo>
                    <a:pt x="6633995" y="4436241"/>
                    <a:pt x="6787378" y="4724410"/>
                    <a:pt x="6758576" y="4939554"/>
                  </a:cubicBezTo>
                  <a:cubicBezTo>
                    <a:pt x="6729774" y="5154698"/>
                    <a:pt x="6671339" y="5349734"/>
                    <a:pt x="6445158" y="5434854"/>
                  </a:cubicBezTo>
                  <a:cubicBezTo>
                    <a:pt x="6218977" y="5519974"/>
                    <a:pt x="5735092" y="5462220"/>
                    <a:pt x="5401490" y="5450276"/>
                  </a:cubicBezTo>
                  <a:cubicBezTo>
                    <a:pt x="5067888" y="5438332"/>
                    <a:pt x="4734740" y="5368255"/>
                    <a:pt x="4443547" y="5363190"/>
                  </a:cubicBezTo>
                  <a:cubicBezTo>
                    <a:pt x="4152354" y="5358125"/>
                    <a:pt x="3932523" y="5427144"/>
                    <a:pt x="3654333" y="5419887"/>
                  </a:cubicBezTo>
                  <a:cubicBezTo>
                    <a:pt x="3376143" y="5412630"/>
                    <a:pt x="3107326" y="5315716"/>
                    <a:pt x="2774405" y="5319647"/>
                  </a:cubicBezTo>
                  <a:cubicBezTo>
                    <a:pt x="2441484" y="5323578"/>
                    <a:pt x="2040224" y="5428202"/>
                    <a:pt x="1656805" y="5443472"/>
                  </a:cubicBezTo>
                  <a:cubicBezTo>
                    <a:pt x="1273386" y="5458742"/>
                    <a:pt x="744823" y="5574630"/>
                    <a:pt x="473890" y="5411269"/>
                  </a:cubicBezTo>
                  <a:cubicBezTo>
                    <a:pt x="202957" y="5247908"/>
                    <a:pt x="102567" y="4749508"/>
                    <a:pt x="31205" y="4463304"/>
                  </a:cubicBezTo>
                  <a:cubicBezTo>
                    <a:pt x="-40157" y="4177100"/>
                    <a:pt x="31205" y="3996428"/>
                    <a:pt x="45719" y="3694047"/>
                  </a:cubicBezTo>
                  <a:cubicBezTo>
                    <a:pt x="60233" y="3391666"/>
                    <a:pt x="108614" y="2951400"/>
                    <a:pt x="118290" y="2649019"/>
                  </a:cubicBezTo>
                  <a:cubicBezTo>
                    <a:pt x="127966" y="2346638"/>
                    <a:pt x="91680" y="2124085"/>
                    <a:pt x="74747" y="1865247"/>
                  </a:cubicBezTo>
                  <a:close/>
                </a:path>
              </a:pathLst>
            </a:cu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50B5A5A-E5E6-4F5F-9519-55A70DEBA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3039"/>
            <a:ext cx="12192000" cy="304947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704904FB-5A09-4CEB-B04B-C8DC3AC279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589" y="3635307"/>
            <a:ext cx="1097783" cy="1371223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20932DCD-F634-4EB5-9E03-9C95E3D465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58" y="4501677"/>
            <a:ext cx="1193936" cy="142830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948E385D-19AC-41DF-8EF2-2C3799D7AF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875" y="3900920"/>
            <a:ext cx="1193936" cy="141945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EEF369F3-67DB-4301-B8B6-577A8551F9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86" y="4776881"/>
            <a:ext cx="1295642" cy="140177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C501EAB-C11A-4C72-BBFA-DF2F7C57887A}"/>
              </a:ext>
            </a:extLst>
          </p:cNvPr>
          <p:cNvGrpSpPr/>
          <p:nvPr/>
        </p:nvGrpSpPr>
        <p:grpSpPr>
          <a:xfrm>
            <a:off x="702838" y="668852"/>
            <a:ext cx="4118436" cy="661722"/>
            <a:chOff x="2421141" y="730782"/>
            <a:chExt cx="5842228" cy="799975"/>
          </a:xfrm>
          <a:solidFill>
            <a:srgbClr val="E6E9F2"/>
          </a:solidFill>
        </p:grpSpPr>
        <p:sp>
          <p:nvSpPr>
            <p:cNvPr id="34" name="Rectangle: Rounded Corners 43">
              <a:extLst>
                <a:ext uri="{FF2B5EF4-FFF2-40B4-BE49-F238E27FC236}">
                  <a16:creationId xmlns:a16="http://schemas.microsoft.com/office/drawing/2014/main" xmlns="" id="{CE226758-A443-4430-8773-360D5A3017C5}"/>
                </a:ext>
              </a:extLst>
            </p:cNvPr>
            <p:cNvSpPr/>
            <p:nvPr/>
          </p:nvSpPr>
          <p:spPr>
            <a:xfrm>
              <a:off x="2421141" y="730782"/>
              <a:ext cx="5471576" cy="738521"/>
            </a:xfrm>
            <a:custGeom>
              <a:avLst/>
              <a:gdLst>
                <a:gd name="connsiteX0" fmla="*/ 0 w 3545058"/>
                <a:gd name="connsiteY0" fmla="*/ 96131 h 576774"/>
                <a:gd name="connsiteX1" fmla="*/ 96131 w 3545058"/>
                <a:gd name="connsiteY1" fmla="*/ 0 h 576774"/>
                <a:gd name="connsiteX2" fmla="*/ 721986 w 3545058"/>
                <a:gd name="connsiteY2" fmla="*/ 0 h 576774"/>
                <a:gd name="connsiteX3" fmla="*/ 1280786 w 3545058"/>
                <a:gd name="connsiteY3" fmla="*/ 0 h 576774"/>
                <a:gd name="connsiteX4" fmla="*/ 1839585 w 3545058"/>
                <a:gd name="connsiteY4" fmla="*/ 0 h 576774"/>
                <a:gd name="connsiteX5" fmla="*/ 2297800 w 3545058"/>
                <a:gd name="connsiteY5" fmla="*/ 0 h 576774"/>
                <a:gd name="connsiteX6" fmla="*/ 2789544 w 3545058"/>
                <a:gd name="connsiteY6" fmla="*/ 0 h 576774"/>
                <a:gd name="connsiteX7" fmla="*/ 3448927 w 3545058"/>
                <a:gd name="connsiteY7" fmla="*/ 0 h 576774"/>
                <a:gd name="connsiteX8" fmla="*/ 3545058 w 3545058"/>
                <a:gd name="connsiteY8" fmla="*/ 96131 h 576774"/>
                <a:gd name="connsiteX9" fmla="*/ 3545058 w 3545058"/>
                <a:gd name="connsiteY9" fmla="*/ 480643 h 576774"/>
                <a:gd name="connsiteX10" fmla="*/ 3448927 w 3545058"/>
                <a:gd name="connsiteY10" fmla="*/ 576774 h 576774"/>
                <a:gd name="connsiteX11" fmla="*/ 2890128 w 3545058"/>
                <a:gd name="connsiteY11" fmla="*/ 576774 h 576774"/>
                <a:gd name="connsiteX12" fmla="*/ 2264272 w 3545058"/>
                <a:gd name="connsiteY12" fmla="*/ 576774 h 576774"/>
                <a:gd name="connsiteX13" fmla="*/ 1772529 w 3545058"/>
                <a:gd name="connsiteY13" fmla="*/ 576774 h 576774"/>
                <a:gd name="connsiteX14" fmla="*/ 1180202 w 3545058"/>
                <a:gd name="connsiteY14" fmla="*/ 576774 h 576774"/>
                <a:gd name="connsiteX15" fmla="*/ 688458 w 3545058"/>
                <a:gd name="connsiteY15" fmla="*/ 576774 h 576774"/>
                <a:gd name="connsiteX16" fmla="*/ 96131 w 3545058"/>
                <a:gd name="connsiteY16" fmla="*/ 576774 h 576774"/>
                <a:gd name="connsiteX17" fmla="*/ 0 w 3545058"/>
                <a:gd name="connsiteY17" fmla="*/ 480643 h 576774"/>
                <a:gd name="connsiteX18" fmla="*/ 0 w 3545058"/>
                <a:gd name="connsiteY18" fmla="*/ 96131 h 57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45058" h="576774" fill="none" extrusionOk="0">
                  <a:moveTo>
                    <a:pt x="0" y="96131"/>
                  </a:moveTo>
                  <a:cubicBezTo>
                    <a:pt x="8469" y="51660"/>
                    <a:pt x="47925" y="5020"/>
                    <a:pt x="96131" y="0"/>
                  </a:cubicBezTo>
                  <a:cubicBezTo>
                    <a:pt x="328807" y="-58924"/>
                    <a:pt x="426981" y="48115"/>
                    <a:pt x="721986" y="0"/>
                  </a:cubicBezTo>
                  <a:cubicBezTo>
                    <a:pt x="1016992" y="-48115"/>
                    <a:pt x="1017421" y="32492"/>
                    <a:pt x="1280786" y="0"/>
                  </a:cubicBezTo>
                  <a:cubicBezTo>
                    <a:pt x="1544151" y="-32492"/>
                    <a:pt x="1605561" y="33355"/>
                    <a:pt x="1839585" y="0"/>
                  </a:cubicBezTo>
                  <a:cubicBezTo>
                    <a:pt x="2073609" y="-33355"/>
                    <a:pt x="2202420" y="36480"/>
                    <a:pt x="2297800" y="0"/>
                  </a:cubicBezTo>
                  <a:cubicBezTo>
                    <a:pt x="2393180" y="-36480"/>
                    <a:pt x="2628824" y="15384"/>
                    <a:pt x="2789544" y="0"/>
                  </a:cubicBezTo>
                  <a:cubicBezTo>
                    <a:pt x="2950264" y="-15384"/>
                    <a:pt x="3266356" y="30402"/>
                    <a:pt x="3448927" y="0"/>
                  </a:cubicBezTo>
                  <a:cubicBezTo>
                    <a:pt x="3497003" y="8190"/>
                    <a:pt x="3554289" y="53047"/>
                    <a:pt x="3545058" y="96131"/>
                  </a:cubicBezTo>
                  <a:cubicBezTo>
                    <a:pt x="3582194" y="223006"/>
                    <a:pt x="3500532" y="304039"/>
                    <a:pt x="3545058" y="480643"/>
                  </a:cubicBezTo>
                  <a:cubicBezTo>
                    <a:pt x="3557281" y="525022"/>
                    <a:pt x="3510681" y="570867"/>
                    <a:pt x="3448927" y="576774"/>
                  </a:cubicBezTo>
                  <a:cubicBezTo>
                    <a:pt x="3265199" y="626351"/>
                    <a:pt x="3153732" y="516119"/>
                    <a:pt x="2890128" y="576774"/>
                  </a:cubicBezTo>
                  <a:cubicBezTo>
                    <a:pt x="2626524" y="637429"/>
                    <a:pt x="2543795" y="514245"/>
                    <a:pt x="2264272" y="576774"/>
                  </a:cubicBezTo>
                  <a:cubicBezTo>
                    <a:pt x="1984749" y="639303"/>
                    <a:pt x="1936652" y="544973"/>
                    <a:pt x="1772529" y="576774"/>
                  </a:cubicBezTo>
                  <a:cubicBezTo>
                    <a:pt x="1608406" y="608575"/>
                    <a:pt x="1319332" y="525552"/>
                    <a:pt x="1180202" y="576774"/>
                  </a:cubicBezTo>
                  <a:cubicBezTo>
                    <a:pt x="1041072" y="627996"/>
                    <a:pt x="850449" y="572313"/>
                    <a:pt x="688458" y="576774"/>
                  </a:cubicBezTo>
                  <a:cubicBezTo>
                    <a:pt x="526467" y="581235"/>
                    <a:pt x="364897" y="548993"/>
                    <a:pt x="96131" y="576774"/>
                  </a:cubicBezTo>
                  <a:cubicBezTo>
                    <a:pt x="31053" y="579273"/>
                    <a:pt x="-212" y="543239"/>
                    <a:pt x="0" y="480643"/>
                  </a:cubicBezTo>
                  <a:cubicBezTo>
                    <a:pt x="-2852" y="366264"/>
                    <a:pt x="31056" y="237213"/>
                    <a:pt x="0" y="96131"/>
                  </a:cubicBezTo>
                  <a:close/>
                </a:path>
                <a:path w="3545058" h="576774" stroke="0" extrusionOk="0">
                  <a:moveTo>
                    <a:pt x="0" y="96131"/>
                  </a:moveTo>
                  <a:cubicBezTo>
                    <a:pt x="-10612" y="39904"/>
                    <a:pt x="48631" y="4257"/>
                    <a:pt x="96131" y="0"/>
                  </a:cubicBezTo>
                  <a:cubicBezTo>
                    <a:pt x="310742" y="-3093"/>
                    <a:pt x="485945" y="803"/>
                    <a:pt x="688458" y="0"/>
                  </a:cubicBezTo>
                  <a:cubicBezTo>
                    <a:pt x="890971" y="-803"/>
                    <a:pt x="1114072" y="19783"/>
                    <a:pt x="1280786" y="0"/>
                  </a:cubicBezTo>
                  <a:cubicBezTo>
                    <a:pt x="1447500" y="-19783"/>
                    <a:pt x="1716277" y="34185"/>
                    <a:pt x="1873113" y="0"/>
                  </a:cubicBezTo>
                  <a:cubicBezTo>
                    <a:pt x="2029949" y="-34185"/>
                    <a:pt x="2244527" y="23485"/>
                    <a:pt x="2498968" y="0"/>
                  </a:cubicBezTo>
                  <a:cubicBezTo>
                    <a:pt x="2753410" y="-23485"/>
                    <a:pt x="3153957" y="24836"/>
                    <a:pt x="3448927" y="0"/>
                  </a:cubicBezTo>
                  <a:cubicBezTo>
                    <a:pt x="3514463" y="6400"/>
                    <a:pt x="3535715" y="44706"/>
                    <a:pt x="3545058" y="96131"/>
                  </a:cubicBezTo>
                  <a:cubicBezTo>
                    <a:pt x="3557692" y="178573"/>
                    <a:pt x="3502318" y="384324"/>
                    <a:pt x="3545058" y="480643"/>
                  </a:cubicBezTo>
                  <a:cubicBezTo>
                    <a:pt x="3549325" y="521047"/>
                    <a:pt x="3492872" y="581268"/>
                    <a:pt x="3448927" y="576774"/>
                  </a:cubicBezTo>
                  <a:cubicBezTo>
                    <a:pt x="3288584" y="614035"/>
                    <a:pt x="3152018" y="563756"/>
                    <a:pt x="2990712" y="576774"/>
                  </a:cubicBezTo>
                  <a:cubicBezTo>
                    <a:pt x="2829407" y="589792"/>
                    <a:pt x="2679171" y="539943"/>
                    <a:pt x="2398384" y="576774"/>
                  </a:cubicBezTo>
                  <a:cubicBezTo>
                    <a:pt x="2117597" y="613605"/>
                    <a:pt x="2066972" y="559516"/>
                    <a:pt x="1906641" y="576774"/>
                  </a:cubicBezTo>
                  <a:cubicBezTo>
                    <a:pt x="1746310" y="594032"/>
                    <a:pt x="1524709" y="549960"/>
                    <a:pt x="1414897" y="576774"/>
                  </a:cubicBezTo>
                  <a:cubicBezTo>
                    <a:pt x="1305085" y="603588"/>
                    <a:pt x="937421" y="501787"/>
                    <a:pt x="789042" y="576774"/>
                  </a:cubicBezTo>
                  <a:cubicBezTo>
                    <a:pt x="640663" y="651761"/>
                    <a:pt x="353707" y="521177"/>
                    <a:pt x="96131" y="576774"/>
                  </a:cubicBezTo>
                  <a:cubicBezTo>
                    <a:pt x="48192" y="587358"/>
                    <a:pt x="-8858" y="527621"/>
                    <a:pt x="0" y="480643"/>
                  </a:cubicBezTo>
                  <a:cubicBezTo>
                    <a:pt x="-14439" y="349945"/>
                    <a:pt x="21005" y="199522"/>
                    <a:pt x="0" y="96131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chemeClr val="accent1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custGeom>
                      <a:avLst/>
                      <a:gdLst>
                        <a:gd name="connsiteX0" fmla="*/ 0 w 3857148"/>
                        <a:gd name="connsiteY0" fmla="*/ 101816 h 610889"/>
                        <a:gd name="connsiteX1" fmla="*/ 104593 w 3857148"/>
                        <a:gd name="connsiteY1" fmla="*/ 0 h 610889"/>
                        <a:gd name="connsiteX2" fmla="*/ 785546 w 3857148"/>
                        <a:gd name="connsiteY2" fmla="*/ 0 h 610889"/>
                        <a:gd name="connsiteX3" fmla="*/ 1393540 w 3857148"/>
                        <a:gd name="connsiteY3" fmla="*/ 0 h 610889"/>
                        <a:gd name="connsiteX4" fmla="*/ 2001533 w 3857148"/>
                        <a:gd name="connsiteY4" fmla="*/ 0 h 610889"/>
                        <a:gd name="connsiteX5" fmla="*/ 2500087 w 3857148"/>
                        <a:gd name="connsiteY5" fmla="*/ 0 h 610889"/>
                        <a:gd name="connsiteX6" fmla="*/ 3035122 w 3857148"/>
                        <a:gd name="connsiteY6" fmla="*/ 0 h 610889"/>
                        <a:gd name="connsiteX7" fmla="*/ 3752554 w 3857148"/>
                        <a:gd name="connsiteY7" fmla="*/ 0 h 610889"/>
                        <a:gd name="connsiteX8" fmla="*/ 3857148 w 3857148"/>
                        <a:gd name="connsiteY8" fmla="*/ 101816 h 610889"/>
                        <a:gd name="connsiteX9" fmla="*/ 3857148 w 3857148"/>
                        <a:gd name="connsiteY9" fmla="*/ 509072 h 610889"/>
                        <a:gd name="connsiteX10" fmla="*/ 3752554 w 3857148"/>
                        <a:gd name="connsiteY10" fmla="*/ 610889 h 610889"/>
                        <a:gd name="connsiteX11" fmla="*/ 3144561 w 3857148"/>
                        <a:gd name="connsiteY11" fmla="*/ 610889 h 610889"/>
                        <a:gd name="connsiteX12" fmla="*/ 2463607 w 3857148"/>
                        <a:gd name="connsiteY12" fmla="*/ 610889 h 610889"/>
                        <a:gd name="connsiteX13" fmla="*/ 1928574 w 3857148"/>
                        <a:gd name="connsiteY13" fmla="*/ 610889 h 610889"/>
                        <a:gd name="connsiteX14" fmla="*/ 1284101 w 3857148"/>
                        <a:gd name="connsiteY14" fmla="*/ 610889 h 610889"/>
                        <a:gd name="connsiteX15" fmla="*/ 749066 w 3857148"/>
                        <a:gd name="connsiteY15" fmla="*/ 610889 h 610889"/>
                        <a:gd name="connsiteX16" fmla="*/ 104593 w 3857148"/>
                        <a:gd name="connsiteY16" fmla="*/ 610889 h 610889"/>
                        <a:gd name="connsiteX17" fmla="*/ 0 w 3857148"/>
                        <a:gd name="connsiteY17" fmla="*/ 509072 h 610889"/>
                        <a:gd name="connsiteX18" fmla="*/ 0 w 3857148"/>
                        <a:gd name="connsiteY18" fmla="*/ 101816 h 610889"/>
                        <a:gd name="connsiteX0" fmla="*/ 0 w 3857148"/>
                        <a:gd name="connsiteY0" fmla="*/ 101816 h 610889"/>
                        <a:gd name="connsiteX1" fmla="*/ 104593 w 3857148"/>
                        <a:gd name="connsiteY1" fmla="*/ 0 h 610889"/>
                        <a:gd name="connsiteX2" fmla="*/ 749066 w 3857148"/>
                        <a:gd name="connsiteY2" fmla="*/ 0 h 610889"/>
                        <a:gd name="connsiteX3" fmla="*/ 1393540 w 3857148"/>
                        <a:gd name="connsiteY3" fmla="*/ 0 h 610889"/>
                        <a:gd name="connsiteX4" fmla="*/ 2038012 w 3857148"/>
                        <a:gd name="connsiteY4" fmla="*/ 0 h 610889"/>
                        <a:gd name="connsiteX5" fmla="*/ 2718965 w 3857148"/>
                        <a:gd name="connsiteY5" fmla="*/ 0 h 610889"/>
                        <a:gd name="connsiteX6" fmla="*/ 3752554 w 3857148"/>
                        <a:gd name="connsiteY6" fmla="*/ 0 h 610889"/>
                        <a:gd name="connsiteX7" fmla="*/ 3857148 w 3857148"/>
                        <a:gd name="connsiteY7" fmla="*/ 101816 h 610889"/>
                        <a:gd name="connsiteX8" fmla="*/ 3857148 w 3857148"/>
                        <a:gd name="connsiteY8" fmla="*/ 509072 h 610889"/>
                        <a:gd name="connsiteX9" fmla="*/ 3752554 w 3857148"/>
                        <a:gd name="connsiteY9" fmla="*/ 610889 h 610889"/>
                        <a:gd name="connsiteX10" fmla="*/ 3254000 w 3857148"/>
                        <a:gd name="connsiteY10" fmla="*/ 610889 h 610889"/>
                        <a:gd name="connsiteX11" fmla="*/ 2609526 w 3857148"/>
                        <a:gd name="connsiteY11" fmla="*/ 610889 h 610889"/>
                        <a:gd name="connsiteX12" fmla="*/ 2074492 w 3857148"/>
                        <a:gd name="connsiteY12" fmla="*/ 610889 h 610889"/>
                        <a:gd name="connsiteX13" fmla="*/ 1539457 w 3857148"/>
                        <a:gd name="connsiteY13" fmla="*/ 610889 h 610889"/>
                        <a:gd name="connsiteX14" fmla="*/ 858505 w 3857148"/>
                        <a:gd name="connsiteY14" fmla="*/ 610889 h 610889"/>
                        <a:gd name="connsiteX15" fmla="*/ 104593 w 3857148"/>
                        <a:gd name="connsiteY15" fmla="*/ 610889 h 610889"/>
                        <a:gd name="connsiteX16" fmla="*/ 0 w 3857148"/>
                        <a:gd name="connsiteY16" fmla="*/ 509072 h 610889"/>
                        <a:gd name="connsiteX17" fmla="*/ 0 w 3857148"/>
                        <a:gd name="connsiteY17" fmla="*/ 101816 h 6108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857148" h="610889" fill="none" extrusionOk="0">
                          <a:moveTo>
                            <a:pt x="0" y="101816"/>
                          </a:moveTo>
                          <a:cubicBezTo>
                            <a:pt x="2895" y="68432"/>
                            <a:pt x="38388" y="-796"/>
                            <a:pt x="104593" y="0"/>
                          </a:cubicBezTo>
                          <a:cubicBezTo>
                            <a:pt x="358849" y="-41765"/>
                            <a:pt x="439748" y="63247"/>
                            <a:pt x="785546" y="0"/>
                          </a:cubicBezTo>
                          <a:cubicBezTo>
                            <a:pt x="1123990" y="-62229"/>
                            <a:pt x="1112779" y="32368"/>
                            <a:pt x="1393540" y="0"/>
                          </a:cubicBezTo>
                          <a:cubicBezTo>
                            <a:pt x="1673689" y="-31063"/>
                            <a:pt x="1763058" y="12714"/>
                            <a:pt x="2001533" y="0"/>
                          </a:cubicBezTo>
                          <a:cubicBezTo>
                            <a:pt x="2235368" y="-27907"/>
                            <a:pt x="2383238" y="44044"/>
                            <a:pt x="2500087" y="0"/>
                          </a:cubicBezTo>
                          <a:cubicBezTo>
                            <a:pt x="2607691" y="-70403"/>
                            <a:pt x="2849489" y="6376"/>
                            <a:pt x="3035122" y="0"/>
                          </a:cubicBezTo>
                          <a:cubicBezTo>
                            <a:pt x="3245839" y="-41846"/>
                            <a:pt x="3589009" y="8264"/>
                            <a:pt x="3752554" y="0"/>
                          </a:cubicBezTo>
                          <a:cubicBezTo>
                            <a:pt x="3806765" y="-57"/>
                            <a:pt x="3871629" y="55620"/>
                            <a:pt x="3857148" y="101816"/>
                          </a:cubicBezTo>
                          <a:cubicBezTo>
                            <a:pt x="3876314" y="257787"/>
                            <a:pt x="3825390" y="320344"/>
                            <a:pt x="3857148" y="509072"/>
                          </a:cubicBezTo>
                          <a:cubicBezTo>
                            <a:pt x="3869513" y="554331"/>
                            <a:pt x="3836249" y="614857"/>
                            <a:pt x="3752554" y="610889"/>
                          </a:cubicBezTo>
                          <a:cubicBezTo>
                            <a:pt x="3537743" y="675471"/>
                            <a:pt x="3439779" y="551203"/>
                            <a:pt x="3144561" y="610889"/>
                          </a:cubicBezTo>
                          <a:cubicBezTo>
                            <a:pt x="2882183" y="669526"/>
                            <a:pt x="2763615" y="553390"/>
                            <a:pt x="2463607" y="610889"/>
                          </a:cubicBezTo>
                          <a:cubicBezTo>
                            <a:pt x="2141865" y="680787"/>
                            <a:pt x="2106885" y="588840"/>
                            <a:pt x="1928574" y="610889"/>
                          </a:cubicBezTo>
                          <a:cubicBezTo>
                            <a:pt x="1753995" y="644863"/>
                            <a:pt x="1429395" y="551894"/>
                            <a:pt x="1284101" y="610889"/>
                          </a:cubicBezTo>
                          <a:cubicBezTo>
                            <a:pt x="1137665" y="645441"/>
                            <a:pt x="927530" y="597538"/>
                            <a:pt x="749066" y="610889"/>
                          </a:cubicBezTo>
                          <a:cubicBezTo>
                            <a:pt x="585287" y="663364"/>
                            <a:pt x="398339" y="588896"/>
                            <a:pt x="104593" y="610889"/>
                          </a:cubicBezTo>
                          <a:cubicBezTo>
                            <a:pt x="43649" y="602756"/>
                            <a:pt x="5071" y="579957"/>
                            <a:pt x="0" y="509072"/>
                          </a:cubicBezTo>
                          <a:cubicBezTo>
                            <a:pt x="-3067" y="360232"/>
                            <a:pt x="18063" y="262677"/>
                            <a:pt x="0" y="101816"/>
                          </a:cubicBezTo>
                          <a:close/>
                        </a:path>
                        <a:path w="3857148" h="610889" stroke="0" extrusionOk="0">
                          <a:moveTo>
                            <a:pt x="0" y="101816"/>
                          </a:moveTo>
                          <a:cubicBezTo>
                            <a:pt x="-26089" y="42249"/>
                            <a:pt x="44097" y="15225"/>
                            <a:pt x="104593" y="0"/>
                          </a:cubicBezTo>
                          <a:cubicBezTo>
                            <a:pt x="369727" y="-45272"/>
                            <a:pt x="520477" y="-2676"/>
                            <a:pt x="749066" y="0"/>
                          </a:cubicBezTo>
                          <a:cubicBezTo>
                            <a:pt x="974516" y="-6865"/>
                            <a:pt x="1189118" y="14844"/>
                            <a:pt x="1393540" y="0"/>
                          </a:cubicBezTo>
                          <a:cubicBezTo>
                            <a:pt x="1535098" y="2872"/>
                            <a:pt x="1881559" y="38246"/>
                            <a:pt x="2038012" y="0"/>
                          </a:cubicBezTo>
                          <a:cubicBezTo>
                            <a:pt x="2272842" y="-18552"/>
                            <a:pt x="2456155" y="48031"/>
                            <a:pt x="2718965" y="0"/>
                          </a:cubicBezTo>
                          <a:cubicBezTo>
                            <a:pt x="3084815" y="-9523"/>
                            <a:pt x="3379173" y="99311"/>
                            <a:pt x="3752554" y="0"/>
                          </a:cubicBezTo>
                          <a:cubicBezTo>
                            <a:pt x="3821863" y="3431"/>
                            <a:pt x="3849735" y="36503"/>
                            <a:pt x="3857148" y="101816"/>
                          </a:cubicBezTo>
                          <a:cubicBezTo>
                            <a:pt x="3856309" y="185622"/>
                            <a:pt x="3794624" y="396422"/>
                            <a:pt x="3857148" y="509072"/>
                          </a:cubicBezTo>
                          <a:cubicBezTo>
                            <a:pt x="3863287" y="546787"/>
                            <a:pt x="3793773" y="622803"/>
                            <a:pt x="3752554" y="610889"/>
                          </a:cubicBezTo>
                          <a:cubicBezTo>
                            <a:pt x="3596264" y="633082"/>
                            <a:pt x="3420867" y="596226"/>
                            <a:pt x="3254000" y="610889"/>
                          </a:cubicBezTo>
                          <a:cubicBezTo>
                            <a:pt x="3082037" y="641010"/>
                            <a:pt x="2896270" y="569191"/>
                            <a:pt x="2609526" y="610889"/>
                          </a:cubicBezTo>
                          <a:cubicBezTo>
                            <a:pt x="2306773" y="653074"/>
                            <a:pt x="2249611" y="590560"/>
                            <a:pt x="2074492" y="610889"/>
                          </a:cubicBezTo>
                          <a:cubicBezTo>
                            <a:pt x="1902686" y="632351"/>
                            <a:pt x="1667261" y="580625"/>
                            <a:pt x="1539457" y="610889"/>
                          </a:cubicBezTo>
                          <a:cubicBezTo>
                            <a:pt x="1434498" y="639156"/>
                            <a:pt x="985922" y="550559"/>
                            <a:pt x="858505" y="610889"/>
                          </a:cubicBezTo>
                          <a:cubicBezTo>
                            <a:pt x="671665" y="704652"/>
                            <a:pt x="371761" y="543269"/>
                            <a:pt x="104593" y="610889"/>
                          </a:cubicBezTo>
                          <a:cubicBezTo>
                            <a:pt x="53730" y="624940"/>
                            <a:pt x="-14753" y="562220"/>
                            <a:pt x="0" y="509072"/>
                          </a:cubicBezTo>
                          <a:cubicBezTo>
                            <a:pt x="-4762" y="342996"/>
                            <a:pt x="-3752" y="215841"/>
                            <a:pt x="0" y="101816"/>
                          </a:cubicBezTo>
                          <a:close/>
                        </a:path>
                        <a:path w="3857148" h="610889" fill="none" stroke="0" extrusionOk="0">
                          <a:moveTo>
                            <a:pt x="0" y="101816"/>
                          </a:moveTo>
                          <a:cubicBezTo>
                            <a:pt x="-5043" y="50503"/>
                            <a:pt x="62595" y="13272"/>
                            <a:pt x="104593" y="0"/>
                          </a:cubicBezTo>
                          <a:cubicBezTo>
                            <a:pt x="378856" y="-66183"/>
                            <a:pt x="471986" y="49762"/>
                            <a:pt x="785546" y="0"/>
                          </a:cubicBezTo>
                          <a:cubicBezTo>
                            <a:pt x="1103459" y="-47633"/>
                            <a:pt x="1111339" y="56911"/>
                            <a:pt x="1393540" y="0"/>
                          </a:cubicBezTo>
                          <a:cubicBezTo>
                            <a:pt x="1698183" y="-14668"/>
                            <a:pt x="1723575" y="28223"/>
                            <a:pt x="2001533" y="0"/>
                          </a:cubicBezTo>
                          <a:cubicBezTo>
                            <a:pt x="2228363" y="-52745"/>
                            <a:pt x="2377604" y="34198"/>
                            <a:pt x="2500087" y="0"/>
                          </a:cubicBezTo>
                          <a:cubicBezTo>
                            <a:pt x="2618830" y="-42594"/>
                            <a:pt x="2866311" y="50"/>
                            <a:pt x="3035122" y="0"/>
                          </a:cubicBezTo>
                          <a:cubicBezTo>
                            <a:pt x="3262665" y="-5539"/>
                            <a:pt x="3521935" y="16330"/>
                            <a:pt x="3752554" y="0"/>
                          </a:cubicBezTo>
                          <a:cubicBezTo>
                            <a:pt x="3808232" y="1835"/>
                            <a:pt x="3871328" y="43881"/>
                            <a:pt x="3857148" y="101816"/>
                          </a:cubicBezTo>
                          <a:cubicBezTo>
                            <a:pt x="3888042" y="240869"/>
                            <a:pt x="3808574" y="311080"/>
                            <a:pt x="3857148" y="509072"/>
                          </a:cubicBezTo>
                          <a:cubicBezTo>
                            <a:pt x="3876012" y="569842"/>
                            <a:pt x="3817272" y="617385"/>
                            <a:pt x="3752554" y="610889"/>
                          </a:cubicBezTo>
                          <a:cubicBezTo>
                            <a:pt x="3573943" y="628400"/>
                            <a:pt x="3445700" y="529941"/>
                            <a:pt x="3144561" y="610889"/>
                          </a:cubicBezTo>
                          <a:cubicBezTo>
                            <a:pt x="2899262" y="683646"/>
                            <a:pt x="2732060" y="574306"/>
                            <a:pt x="2463607" y="610889"/>
                          </a:cubicBezTo>
                          <a:cubicBezTo>
                            <a:pt x="2170948" y="692702"/>
                            <a:pt x="2139910" y="569889"/>
                            <a:pt x="1928574" y="610889"/>
                          </a:cubicBezTo>
                          <a:cubicBezTo>
                            <a:pt x="1771351" y="617807"/>
                            <a:pt x="1444612" y="575396"/>
                            <a:pt x="1284101" y="610889"/>
                          </a:cubicBezTo>
                          <a:cubicBezTo>
                            <a:pt x="1103458" y="644939"/>
                            <a:pt x="945731" y="572392"/>
                            <a:pt x="749066" y="610889"/>
                          </a:cubicBezTo>
                          <a:cubicBezTo>
                            <a:pt x="599018" y="602250"/>
                            <a:pt x="394131" y="534721"/>
                            <a:pt x="104593" y="610889"/>
                          </a:cubicBezTo>
                          <a:cubicBezTo>
                            <a:pt x="37679" y="622979"/>
                            <a:pt x="2488" y="564011"/>
                            <a:pt x="0" y="509072"/>
                          </a:cubicBezTo>
                          <a:cubicBezTo>
                            <a:pt x="-14951" y="380442"/>
                            <a:pt x="24145" y="217968"/>
                            <a:pt x="0" y="101816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9338BAB3-5A69-4B29-83D9-9D48425A4276}"/>
                </a:ext>
              </a:extLst>
            </p:cNvPr>
            <p:cNvSpPr txBox="1"/>
            <p:nvPr/>
          </p:nvSpPr>
          <p:spPr>
            <a:xfrm>
              <a:off x="2749456" y="749389"/>
              <a:ext cx="5513913" cy="781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Đặt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rồi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椭圆 42">
            <a:extLst>
              <a:ext uri="{FF2B5EF4-FFF2-40B4-BE49-F238E27FC236}">
                <a16:creationId xmlns:a16="http://schemas.microsoft.com/office/drawing/2014/main" xmlns="" id="{98A803D0-C7EB-459A-A366-B18572287C9A}"/>
              </a:ext>
            </a:extLst>
          </p:cNvPr>
          <p:cNvSpPr/>
          <p:nvPr/>
        </p:nvSpPr>
        <p:spPr>
          <a:xfrm>
            <a:off x="286489" y="601740"/>
            <a:ext cx="709610" cy="709610"/>
          </a:xfrm>
          <a:prstGeom prst="ellipse">
            <a:avLst/>
          </a:prstGeom>
          <a:solidFill>
            <a:srgbClr val="CC4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2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37" name="图片 17">
            <a:extLst>
              <a:ext uri="{FF2B5EF4-FFF2-40B4-BE49-F238E27FC236}">
                <a16:creationId xmlns:a16="http://schemas.microsoft.com/office/drawing/2014/main" xmlns="" id="{3BC9529C-FC4A-4F7D-BCC5-AE3D3B28EF2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50" r="65481"/>
          <a:stretch/>
        </p:blipFill>
        <p:spPr>
          <a:xfrm>
            <a:off x="2973807" y="3563248"/>
            <a:ext cx="1492946" cy="1515339"/>
          </a:xfrm>
          <a:prstGeom prst="rect">
            <a:avLst/>
          </a:prstGeom>
        </p:spPr>
      </p:pic>
      <p:pic>
        <p:nvPicPr>
          <p:cNvPr id="38" name="图片 18">
            <a:extLst>
              <a:ext uri="{FF2B5EF4-FFF2-40B4-BE49-F238E27FC236}">
                <a16:creationId xmlns:a16="http://schemas.microsoft.com/office/drawing/2014/main" xmlns="" id="{1E57F682-307B-40C2-80E6-FA14C15FCCE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4" t="-620" r="-1160" b="43504"/>
          <a:stretch/>
        </p:blipFill>
        <p:spPr>
          <a:xfrm>
            <a:off x="7491533" y="4406000"/>
            <a:ext cx="1713369" cy="1883552"/>
          </a:xfrm>
          <a:prstGeom prst="rect">
            <a:avLst/>
          </a:prstGeom>
        </p:spPr>
      </p:pic>
      <p:sp>
        <p:nvSpPr>
          <p:cNvPr id="39" name="Rounded Rectangle 103">
            <a:extLst>
              <a:ext uri="{FF2B5EF4-FFF2-40B4-BE49-F238E27FC236}">
                <a16:creationId xmlns:a16="http://schemas.microsoft.com/office/drawing/2014/main" xmlns="" id="{C872E23C-0E16-4E99-8541-68E71436AFC0}"/>
              </a:ext>
            </a:extLst>
          </p:cNvPr>
          <p:cNvSpPr/>
          <p:nvPr/>
        </p:nvSpPr>
        <p:spPr>
          <a:xfrm>
            <a:off x="1446153" y="1691846"/>
            <a:ext cx="1492946" cy="6346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80 + 18</a:t>
            </a:r>
          </a:p>
        </p:txBody>
      </p:sp>
      <p:sp>
        <p:nvSpPr>
          <p:cNvPr id="40" name="Rounded Rectangle 103">
            <a:extLst>
              <a:ext uri="{FF2B5EF4-FFF2-40B4-BE49-F238E27FC236}">
                <a16:creationId xmlns:a16="http://schemas.microsoft.com/office/drawing/2014/main" xmlns="" id="{09ADB151-C3B1-48F0-98C5-B54BA2B97942}"/>
              </a:ext>
            </a:extLst>
          </p:cNvPr>
          <p:cNvSpPr/>
          <p:nvPr/>
        </p:nvSpPr>
        <p:spPr>
          <a:xfrm>
            <a:off x="1446153" y="2768973"/>
            <a:ext cx="1492946" cy="6346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30 – 13 </a:t>
            </a:r>
          </a:p>
        </p:txBody>
      </p:sp>
      <p:sp>
        <p:nvSpPr>
          <p:cNvPr id="41" name="Rounded Rectangle 103">
            <a:extLst>
              <a:ext uri="{FF2B5EF4-FFF2-40B4-BE49-F238E27FC236}">
                <a16:creationId xmlns:a16="http://schemas.microsoft.com/office/drawing/2014/main" xmlns="" id="{A09594CB-F2E9-4719-9BFB-C173892C02F8}"/>
              </a:ext>
            </a:extLst>
          </p:cNvPr>
          <p:cNvSpPr/>
          <p:nvPr/>
        </p:nvSpPr>
        <p:spPr>
          <a:xfrm>
            <a:off x="4727971" y="1691846"/>
            <a:ext cx="1492946" cy="6346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54 + 27</a:t>
            </a:r>
          </a:p>
        </p:txBody>
      </p:sp>
      <p:sp>
        <p:nvSpPr>
          <p:cNvPr id="42" name="Rounded Rectangle 103">
            <a:extLst>
              <a:ext uri="{FF2B5EF4-FFF2-40B4-BE49-F238E27FC236}">
                <a16:creationId xmlns:a16="http://schemas.microsoft.com/office/drawing/2014/main" xmlns="" id="{8134AACA-3129-45D0-87DB-299D203987C4}"/>
              </a:ext>
            </a:extLst>
          </p:cNvPr>
          <p:cNvSpPr/>
          <p:nvPr/>
        </p:nvSpPr>
        <p:spPr>
          <a:xfrm>
            <a:off x="4727971" y="2768973"/>
            <a:ext cx="1492946" cy="6346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32 – 15</a:t>
            </a:r>
          </a:p>
        </p:txBody>
      </p:sp>
      <p:sp>
        <p:nvSpPr>
          <p:cNvPr id="43" name="Rounded Rectangle 103">
            <a:extLst>
              <a:ext uri="{FF2B5EF4-FFF2-40B4-BE49-F238E27FC236}">
                <a16:creationId xmlns:a16="http://schemas.microsoft.com/office/drawing/2014/main" xmlns="" id="{AFA913F8-F475-4C99-9EC9-EA630001A6B7}"/>
              </a:ext>
            </a:extLst>
          </p:cNvPr>
          <p:cNvSpPr/>
          <p:nvPr/>
        </p:nvSpPr>
        <p:spPr>
          <a:xfrm>
            <a:off x="8458429" y="1691846"/>
            <a:ext cx="1492946" cy="6346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30 + 70</a:t>
            </a:r>
          </a:p>
        </p:txBody>
      </p:sp>
      <p:sp>
        <p:nvSpPr>
          <p:cNvPr id="44" name="Rounded Rectangle 103">
            <a:extLst>
              <a:ext uri="{FF2B5EF4-FFF2-40B4-BE49-F238E27FC236}">
                <a16:creationId xmlns:a16="http://schemas.microsoft.com/office/drawing/2014/main" xmlns="" id="{C843610F-08E4-4D8A-ADC4-290EC3920587}"/>
              </a:ext>
            </a:extLst>
          </p:cNvPr>
          <p:cNvSpPr/>
          <p:nvPr/>
        </p:nvSpPr>
        <p:spPr>
          <a:xfrm>
            <a:off x="8458429" y="2768973"/>
            <a:ext cx="1713370" cy="6346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100 – 50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B6212F2-09C9-4A70-92A5-54F6F4BFA7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1315" y="-185010"/>
            <a:ext cx="5513747" cy="21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6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0.01342 L 0.01719 0.01342 C 2.29167E-6 0.0243 -0.01315 0.02824 -0.02669 0.04722 C -0.02917 0.05092 -0.03125 0.05555 -0.03308 0.06018 C -0.03581 0.06689 -0.03789 0.0743 -0.04024 0.08125 C -0.04102 0.08611 -0.04271 0.0905 -0.04258 0.0956 C -0.04245 0.10787 -0.04193 0.12083 -0.03946 0.1324 C -0.03828 0.13796 -0.03503 0.14166 -0.03229 0.14513 C -0.03021 0.14791 -0.02761 0.1493 -0.02513 0.15092 C -0.01901 0.15439 -0.01276 0.15717 -0.00677 0.16064 C 0.01159 0.17129 0.00091 0.16828 0.01562 0.1706 C 0.02513 0.16875 0.03073 0.17037 0.03867 0.16226 C 0.05104 0.14953 0.06966 0.12291 0.08255 0.11527 C 0.10156 0.10416 0.09192 0.10833 0.11133 0.10254 C 0.12513 0.10694 0.13932 0.10833 0.15273 0.11527 C 0.15703 0.11759 0.16015 0.12384 0.16315 0.12963 C 0.16771 0.13796 0.16953 0.14884 0.172 0.15925 C 0.17135 0.17291 0.17304 0.1875 0.17031 0.20046 C 0.16771 0.21319 0.16237 0.22384 0.15677 0.2331 C 0.1539 0.23773 0.15104 0.24282 0.14804 0.24722 C 0.14466 0.25208 0.14088 0.25625 0.13763 0.26134 C 0.13099 0.27175 0.13125 0.27199 0.12721 0.28263 C 0.12526 0.30092 0.12565 0.29189 0.12565 0.30949 L 0.12565 0.31111 " pathEditMode="relative" ptsTypes="AAAAAAAAAAAAAAAAAAAAAAAA">
                                      <p:cBhvr>
                                        <p:cTn id="9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0.00046 L 0.01211 0.00046 C -0.00482 0.01157 -0.02331 0.02013 -0.03659 0.04444 C -0.04245 0.05486 -0.04505 0.0699 -0.04935 0.08263 C -0.05065 0.10509 -0.05847 0.1618 -0.04779 0.18773 C -0.04258 0.2 -0.03438 0.2081 -0.02617 0.21319 C -0.01628 0.21921 -0.00547 0.21782 0.00495 0.22037 C 0.02396 0.21782 0.02903 0.22129 0.0457 0.20463 C 0.05807 0.19236 0.07005 0.17847 0.08151 0.16342 C 0.08633 0.1574 0.09088 0.15046 0.09596 0.14513 C 0.10039 0.1405 0.10521 0.13564 0.11028 0.13379 C 0.11627 0.13148 0.12252 0.13287 0.12864 0.1324 C 0.13685 0.13981 0.14596 0.14513 0.15338 0.15509 C 0.1664 0.17222 0.16901 0.18518 0.17578 0.20763 C 0.17903 0.23518 0.18255 0.25069 0.17578 0.28125 C 0.1737 0.29074 0.16888 0.29838 0.1638 0.30254 C 0.13932 0.32268 0.12708 0.32314 0.1039 0.32824 C 0.10286 0.32916 0.10182 0.33009 0.10065 0.33101 C 0.09883 0.3324 0.09687 0.33356 0.09518 0.33518 C 0.09453 0.33588 0.09401 0.33703 0.09349 0.33819 L 0.07917 0.33819 " pathEditMode="relative" ptsTypes="AAAAAAAAAAAAAAAAAAAAA">
                                      <p:cBhvr>
                                        <p:cTn id="9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9 0.01458 L -0.03529 0.01458 C -0.0599 0.00972 -0.09792 -0.00278 -0.12396 0.00879 C -0.13021 0.0118 -0.13451 0.02222 -0.13985 0.0287 C -0.14753 0.05277 -0.15729 0.07523 -0.16302 0.10115 C -0.17878 0.17222 -0.17018 0.23657 -0.16537 0.3125 C -0.16406 0.33356 -0.16094 0.35416 -0.15899 0.375 C -0.15755 0.3905 -0.15638 0.40625 -0.15508 0.42175 C -0.15821 0.44259 -0.15873 0.46527 -0.16459 0.48425 C -0.16823 0.49606 -0.17539 0.5037 -0.18216 0.50972 C -0.20612 0.53148 -0.22071 0.52569 -0.24753 0.52685 C -0.28255 0.51898 -0.31758 0.51388 -0.3513 0.49259 C -0.37084 0.48032 -0.38724 0.45486 -0.40716 0.44444 C -0.47018 0.41134 -0.43906 0.42314 -0.50039 0.40763 C -0.52526 0.41435 -0.52656 0.40925 -0.54675 0.43588 C -0.54974 0.44004 -0.55156 0.44629 -0.55391 0.45162 C -0.55651 0.46388 -0.55534 0.45925 -0.55703 0.46574 L -0.55703 0.46574 " pathEditMode="relative" ptsTypes="AAAAAAAAAAAAAAAAAA">
                                      <p:cBhvr>
                                        <p:cTn id="9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7 0.00255 L 0.02747 0.00255 C 0.02304 0.01181 0.01732 0.01991 0.01393 0.03079 C 0.0112 0.03981 0.00989 0.05046 0.01002 0.06065 C 0.01041 0.10231 0.02396 0.13426 0.04271 0.15972 C 0.06914 0.19606 0.09088 0.19606 0.12161 0.20509 C 0.147 0.19722 0.17304 0.19514 0.19752 0.18102 C 0.2095 0.17407 0.22721 0.13264 0.23815 0.12014 C 0.25768 0.09792 0.26901 0.10162 0.29245 0.09745 C 0.31953 0.10185 0.33086 0.10069 0.35625 0.11597 C 0.36107 0.11875 0.36523 0.12431 0.36979 0.1287 C 0.37135 0.13287 0.37357 0.13657 0.37461 0.14144 C 0.37695 0.15208 0.37721 0.16667 0.37786 0.17824 C 0.37617 0.18403 0.37552 0.19074 0.37304 0.19537 C 0.37083 0.19931 0.36367 0.20208 0.36028 0.20509 C 0.35937 0.20602 0.35872 0.20741 0.35781 0.2081 C 0.35716 0.20856 0.32122 0.23333 0.31797 0.23634 L 0.2845 0.26759 C 0.28385 0.26944 0.28359 0.27153 0.28281 0.27315 C 0.28216 0.275 0.28099 0.27569 0.28047 0.27755 C 0.27969 0.27963 0.27982 0.28264 0.2789 0.28449 C 0.27396 0.2956 0.27304 0.2963 0.26849 0.30162 C 0.26679 0.30764 0.2681 0.30718 0.26614 0.30718 L 0.26614 0.30718 " pathEditMode="relative" ptsTypes="AAAAAAAAAAAAAAAAAAAAAAAA">
                                      <p:cBhvr>
                                        <p:cTn id="10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9 0.01667 L 0.02969 0.01667 C 0.01966 0.02801 0.00677 0.0338 -0.00065 0.05069 C -0.02344 0.10324 -0.00456 0.17662 0.01693 0.21806 C 0.04831 0.27824 0.09531 0.26273 0.13424 0.26343 C 0.14974 0.25694 0.16614 0.25532 0.18047 0.24352 C 0.19323 0.2331 0.20182 0.21065 0.21406 0.19815 C 0.23685 0.175 0.26028 0.15255 0.28502 0.13727 C 0.32799 0.11042 0.3556 0.11019 0.39752 0.10463 C 0.40495 0.11204 0.41458 0.11528 0.41992 0.12731 C 0.42422 0.13704 0.42383 0.15162 0.42383 0.16412 C 0.42383 0.17593 0.42239 0.18958 0.41667 0.19676 C 0.41601 0.19769 0.4151 0.19769 0.41432 0.19815 C 0.41159 0.19676 0.40872 0.19653 0.40638 0.19398 C 0.40456 0.19213 0.40234 0.18542 0.40234 0.18542 L 0.40234 0.18542 " pathEditMode="relative" ptsTypes="AAAAAAAAAAAAAAAA">
                                      <p:cBhvr>
                                        <p:cTn id="10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46 0.00949 L -0.00846 0.00949 C -0.02682 0.00856 -0.05039 0.00093 -0.06588 0.02778 C -0.07135 0.03727 -0.06914 0.0544 -0.0707 0.06759 C -0.05768 0.12106 -0.05573 0.18843 -0.03164 0.22778 C -0.01666 0.25208 0.1013 0.3206 0.13594 0.3412 C 0.13946 0.34699 0.14427 0.35069 0.14636 0.35833 C 0.14857 0.36644 0.14909 0.37639 0.14792 0.38519 C 0.14727 0.39051 0.1444 0.39491 0.14154 0.39653 C 0.13021 0.40324 0.1181 0.40509 0.10638 0.40949 C 0.05443 0.40648 0.05925 0.41389 0.01146 0.38519 C -0.00182 0.37731 -0.01471 0.36713 -0.0276 0.35694 C -0.0595 0.33171 -0.04661 0.33495 -0.0763 0.31991 C -0.0776 0.31944 -0.0789 0.31991 -0.08021 0.31991 L -0.08021 0.31991 " pathEditMode="relative" ptsTypes="AAAAAAAAAAAAAAA">
                                      <p:cBhvr>
                                        <p:cTn id="10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CF28808-4733-4E2A-8005-9FA234F8FB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78" y="0"/>
            <a:ext cx="12192000" cy="1143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55ED2BA1-9FEE-4BCE-A782-059E562B5FB7}"/>
              </a:ext>
            </a:extLst>
          </p:cNvPr>
          <p:cNvGrpSpPr/>
          <p:nvPr/>
        </p:nvGrpSpPr>
        <p:grpSpPr>
          <a:xfrm>
            <a:off x="174171" y="355307"/>
            <a:ext cx="12014551" cy="6202429"/>
            <a:chOff x="4971256" y="1023958"/>
            <a:chExt cx="6396138" cy="5199962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xmlns="" id="{570629A6-A28E-41BD-B187-44029D8B4045}"/>
                </a:ext>
              </a:extLst>
            </p:cNvPr>
            <p:cNvSpPr/>
            <p:nvPr/>
          </p:nvSpPr>
          <p:spPr>
            <a:xfrm>
              <a:off x="4971256" y="1023958"/>
              <a:ext cx="6249666" cy="5080919"/>
            </a:xfrm>
            <a:custGeom>
              <a:avLst/>
              <a:gdLst>
                <a:gd name="connsiteX0" fmla="*/ 86028 w 6934753"/>
                <a:gd name="connsiteY0" fmla="*/ 1889937 h 5717551"/>
                <a:gd name="connsiteX1" fmla="*/ 27971 w 6934753"/>
                <a:gd name="connsiteY1" fmla="*/ 1120680 h 5717551"/>
                <a:gd name="connsiteX2" fmla="*/ 115057 w 6934753"/>
                <a:gd name="connsiteY2" fmla="*/ 453023 h 5717551"/>
                <a:gd name="connsiteX3" fmla="*/ 492428 w 6934753"/>
                <a:gd name="connsiteY3" fmla="*/ 264337 h 5717551"/>
                <a:gd name="connsiteX4" fmla="*/ 1014943 w 6934753"/>
                <a:gd name="connsiteY4" fmla="*/ 206280 h 5717551"/>
                <a:gd name="connsiteX5" fmla="*/ 1421343 w 6934753"/>
                <a:gd name="connsiteY5" fmla="*/ 409480 h 5717551"/>
                <a:gd name="connsiteX6" fmla="*/ 2045457 w 6934753"/>
                <a:gd name="connsiteY6" fmla="*/ 525594 h 5717551"/>
                <a:gd name="connsiteX7" fmla="*/ 2597000 w 6934753"/>
                <a:gd name="connsiteY7" fmla="*/ 148223 h 5717551"/>
                <a:gd name="connsiteX8" fmla="*/ 3250143 w 6934753"/>
                <a:gd name="connsiteY8" fmla="*/ 104680 h 5717551"/>
                <a:gd name="connsiteX9" fmla="*/ 3714600 w 6934753"/>
                <a:gd name="connsiteY9" fmla="*/ 322394 h 5717551"/>
                <a:gd name="connsiteX10" fmla="*/ 4629000 w 6934753"/>
                <a:gd name="connsiteY10" fmla="*/ 409480 h 5717551"/>
                <a:gd name="connsiteX11" fmla="*/ 5020886 w 6934753"/>
                <a:gd name="connsiteY11" fmla="*/ 32109 h 5717551"/>
                <a:gd name="connsiteX12" fmla="*/ 5746600 w 6934753"/>
                <a:gd name="connsiteY12" fmla="*/ 32109 h 5717551"/>
                <a:gd name="connsiteX13" fmla="*/ 6501343 w 6934753"/>
                <a:gd name="connsiteY13" fmla="*/ 133709 h 5717551"/>
                <a:gd name="connsiteX14" fmla="*/ 6646486 w 6934753"/>
                <a:gd name="connsiteY14" fmla="*/ 409480 h 5717551"/>
                <a:gd name="connsiteX15" fmla="*/ 6777114 w 6934753"/>
                <a:gd name="connsiteY15" fmla="*/ 1251309 h 5717551"/>
                <a:gd name="connsiteX16" fmla="*/ 6646486 w 6934753"/>
                <a:gd name="connsiteY16" fmla="*/ 1585137 h 5717551"/>
                <a:gd name="connsiteX17" fmla="*/ 6544886 w 6934753"/>
                <a:gd name="connsiteY17" fmla="*/ 2630166 h 5717551"/>
                <a:gd name="connsiteX18" fmla="*/ 6864200 w 6934753"/>
                <a:gd name="connsiteY18" fmla="*/ 3210737 h 5717551"/>
                <a:gd name="connsiteX19" fmla="*/ 6457800 w 6934753"/>
                <a:gd name="connsiteY19" fmla="*/ 4168680 h 5717551"/>
                <a:gd name="connsiteX20" fmla="*/ 6922257 w 6934753"/>
                <a:gd name="connsiteY20" fmla="*/ 5097594 h 5717551"/>
                <a:gd name="connsiteX21" fmla="*/ 6675514 w 6934753"/>
                <a:gd name="connsiteY21" fmla="*/ 5707194 h 5717551"/>
                <a:gd name="connsiteX22" fmla="*/ 5412771 w 6934753"/>
                <a:gd name="connsiteY22" fmla="*/ 5474966 h 5717551"/>
                <a:gd name="connsiteX23" fmla="*/ 4454828 w 6934753"/>
                <a:gd name="connsiteY23" fmla="*/ 5387880 h 5717551"/>
                <a:gd name="connsiteX24" fmla="*/ 3627514 w 6934753"/>
                <a:gd name="connsiteY24" fmla="*/ 5663652 h 5717551"/>
                <a:gd name="connsiteX25" fmla="*/ 2785686 w 6934753"/>
                <a:gd name="connsiteY25" fmla="*/ 5039537 h 5717551"/>
                <a:gd name="connsiteX26" fmla="*/ 1668086 w 6934753"/>
                <a:gd name="connsiteY26" fmla="*/ 5344337 h 5717551"/>
                <a:gd name="connsiteX27" fmla="*/ 637571 w 6934753"/>
                <a:gd name="connsiteY27" fmla="*/ 4807309 h 5717551"/>
                <a:gd name="connsiteX28" fmla="*/ 42486 w 6934753"/>
                <a:gd name="connsiteY28" fmla="*/ 4487994 h 5717551"/>
                <a:gd name="connsiteX29" fmla="*/ 57000 w 6934753"/>
                <a:gd name="connsiteY29" fmla="*/ 3718737 h 5717551"/>
                <a:gd name="connsiteX30" fmla="*/ 129571 w 6934753"/>
                <a:gd name="connsiteY30" fmla="*/ 2673709 h 5717551"/>
                <a:gd name="connsiteX31" fmla="*/ 86028 w 6934753"/>
                <a:gd name="connsiteY31" fmla="*/ 1889937 h 5717551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251593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46564 w 6934753"/>
                <a:gd name="connsiteY24" fmla="*/ 5508033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76157 w 6924882"/>
                <a:gd name="connsiteY0" fmla="*/ 1877193 h 5704807"/>
                <a:gd name="connsiteX1" fmla="*/ 18100 w 6924882"/>
                <a:gd name="connsiteY1" fmla="*/ 1107936 h 5704807"/>
                <a:gd name="connsiteX2" fmla="*/ 105186 w 6924882"/>
                <a:gd name="connsiteY2" fmla="*/ 440279 h 5704807"/>
                <a:gd name="connsiteX3" fmla="*/ 482557 w 6924882"/>
                <a:gd name="connsiteY3" fmla="*/ 89668 h 5704807"/>
                <a:gd name="connsiteX4" fmla="*/ 1005072 w 6924882"/>
                <a:gd name="connsiteY4" fmla="*/ 193536 h 5704807"/>
                <a:gd name="connsiteX5" fmla="*/ 1401947 w 6924882"/>
                <a:gd name="connsiteY5" fmla="*/ 253861 h 5704807"/>
                <a:gd name="connsiteX6" fmla="*/ 1987961 w 6924882"/>
                <a:gd name="connsiteY6" fmla="*/ 312825 h 5704807"/>
                <a:gd name="connsiteX7" fmla="*/ 2587129 w 6924882"/>
                <a:gd name="connsiteY7" fmla="*/ 135479 h 5704807"/>
                <a:gd name="connsiteX8" fmla="*/ 3240272 w 6924882"/>
                <a:gd name="connsiteY8" fmla="*/ 91936 h 5704807"/>
                <a:gd name="connsiteX9" fmla="*/ 3704729 w 6924882"/>
                <a:gd name="connsiteY9" fmla="*/ 309650 h 5704807"/>
                <a:gd name="connsiteX10" fmla="*/ 4619129 w 6924882"/>
                <a:gd name="connsiteY10" fmla="*/ 396736 h 5704807"/>
                <a:gd name="connsiteX11" fmla="*/ 5163415 w 6924882"/>
                <a:gd name="connsiteY11" fmla="*/ 38415 h 5704807"/>
                <a:gd name="connsiteX12" fmla="*/ 5736729 w 6924882"/>
                <a:gd name="connsiteY12" fmla="*/ 19365 h 5704807"/>
                <a:gd name="connsiteX13" fmla="*/ 6491472 w 6924882"/>
                <a:gd name="connsiteY13" fmla="*/ 120965 h 5704807"/>
                <a:gd name="connsiteX14" fmla="*/ 6636615 w 6924882"/>
                <a:gd name="connsiteY14" fmla="*/ 396736 h 5704807"/>
                <a:gd name="connsiteX15" fmla="*/ 6767243 w 6924882"/>
                <a:gd name="connsiteY15" fmla="*/ 1238565 h 5704807"/>
                <a:gd name="connsiteX16" fmla="*/ 6636615 w 6924882"/>
                <a:gd name="connsiteY16" fmla="*/ 1572393 h 5704807"/>
                <a:gd name="connsiteX17" fmla="*/ 6535015 w 6924882"/>
                <a:gd name="connsiteY17" fmla="*/ 2617422 h 5704807"/>
                <a:gd name="connsiteX18" fmla="*/ 6854329 w 6924882"/>
                <a:gd name="connsiteY18" fmla="*/ 3197993 h 5704807"/>
                <a:gd name="connsiteX19" fmla="*/ 6447929 w 6924882"/>
                <a:gd name="connsiteY19" fmla="*/ 4155936 h 5704807"/>
                <a:gd name="connsiteX20" fmla="*/ 6912386 w 6924882"/>
                <a:gd name="connsiteY20" fmla="*/ 5084850 h 5704807"/>
                <a:gd name="connsiteX21" fmla="*/ 6665643 w 6924882"/>
                <a:gd name="connsiteY21" fmla="*/ 5694450 h 5704807"/>
                <a:gd name="connsiteX22" fmla="*/ 5402900 w 6924882"/>
                <a:gd name="connsiteY22" fmla="*/ 5462222 h 5704807"/>
                <a:gd name="connsiteX23" fmla="*/ 4444957 w 6924882"/>
                <a:gd name="connsiteY23" fmla="*/ 5375136 h 5704807"/>
                <a:gd name="connsiteX24" fmla="*/ 3636693 w 6924882"/>
                <a:gd name="connsiteY24" fmla="*/ 5508033 h 5704807"/>
                <a:gd name="connsiteX25" fmla="*/ 2775815 w 6924882"/>
                <a:gd name="connsiteY25" fmla="*/ 5331593 h 5704807"/>
                <a:gd name="connsiteX26" fmla="*/ 1658215 w 6924882"/>
                <a:gd name="connsiteY26" fmla="*/ 5331593 h 5704807"/>
                <a:gd name="connsiteX27" fmla="*/ 494350 w 6924882"/>
                <a:gd name="connsiteY27" fmla="*/ 5261290 h 5704807"/>
                <a:gd name="connsiteX28" fmla="*/ 32615 w 6924882"/>
                <a:gd name="connsiteY28" fmla="*/ 4475250 h 5704807"/>
                <a:gd name="connsiteX29" fmla="*/ 47129 w 6924882"/>
                <a:gd name="connsiteY29" fmla="*/ 3705993 h 5704807"/>
                <a:gd name="connsiteX30" fmla="*/ 119700 w 6924882"/>
                <a:gd name="connsiteY30" fmla="*/ 2660965 h 5704807"/>
                <a:gd name="connsiteX31" fmla="*/ 76157 w 692488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35283 w 6923472"/>
                <a:gd name="connsiteY24" fmla="*/ 55080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54333 w 6923472"/>
                <a:gd name="connsiteY24" fmla="*/ 54318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853432"/>
                <a:gd name="connsiteY0" fmla="*/ 1877193 h 5711209"/>
                <a:gd name="connsiteX1" fmla="*/ 16690 w 6853432"/>
                <a:gd name="connsiteY1" fmla="*/ 1107936 h 5711209"/>
                <a:gd name="connsiteX2" fmla="*/ 103776 w 6853432"/>
                <a:gd name="connsiteY2" fmla="*/ 440279 h 5711209"/>
                <a:gd name="connsiteX3" fmla="*/ 481147 w 6853432"/>
                <a:gd name="connsiteY3" fmla="*/ 89668 h 5711209"/>
                <a:gd name="connsiteX4" fmla="*/ 1003662 w 6853432"/>
                <a:gd name="connsiteY4" fmla="*/ 193536 h 5711209"/>
                <a:gd name="connsiteX5" fmla="*/ 1400537 w 6853432"/>
                <a:gd name="connsiteY5" fmla="*/ 253861 h 5711209"/>
                <a:gd name="connsiteX6" fmla="*/ 1986551 w 6853432"/>
                <a:gd name="connsiteY6" fmla="*/ 312825 h 5711209"/>
                <a:gd name="connsiteX7" fmla="*/ 2585719 w 6853432"/>
                <a:gd name="connsiteY7" fmla="*/ 135479 h 5711209"/>
                <a:gd name="connsiteX8" fmla="*/ 3238862 w 6853432"/>
                <a:gd name="connsiteY8" fmla="*/ 91936 h 5711209"/>
                <a:gd name="connsiteX9" fmla="*/ 3703319 w 6853432"/>
                <a:gd name="connsiteY9" fmla="*/ 309650 h 5711209"/>
                <a:gd name="connsiteX10" fmla="*/ 4617719 w 6853432"/>
                <a:gd name="connsiteY10" fmla="*/ 396736 h 5711209"/>
                <a:gd name="connsiteX11" fmla="*/ 5162005 w 6853432"/>
                <a:gd name="connsiteY11" fmla="*/ 38415 h 5711209"/>
                <a:gd name="connsiteX12" fmla="*/ 5735319 w 6853432"/>
                <a:gd name="connsiteY12" fmla="*/ 19365 h 5711209"/>
                <a:gd name="connsiteX13" fmla="*/ 6490062 w 6853432"/>
                <a:gd name="connsiteY13" fmla="*/ 120965 h 5711209"/>
                <a:gd name="connsiteX14" fmla="*/ 6635205 w 6853432"/>
                <a:gd name="connsiteY14" fmla="*/ 396736 h 5711209"/>
                <a:gd name="connsiteX15" fmla="*/ 6765833 w 6853432"/>
                <a:gd name="connsiteY15" fmla="*/ 1238565 h 5711209"/>
                <a:gd name="connsiteX16" fmla="*/ 6635205 w 6853432"/>
                <a:gd name="connsiteY16" fmla="*/ 1572393 h 5711209"/>
                <a:gd name="connsiteX17" fmla="*/ 6533605 w 6853432"/>
                <a:gd name="connsiteY17" fmla="*/ 2617422 h 5711209"/>
                <a:gd name="connsiteX18" fmla="*/ 6852919 w 6853432"/>
                <a:gd name="connsiteY18" fmla="*/ 3197993 h 5711209"/>
                <a:gd name="connsiteX19" fmla="*/ 6446519 w 6853432"/>
                <a:gd name="connsiteY19" fmla="*/ 4155936 h 5711209"/>
                <a:gd name="connsiteX20" fmla="*/ 6758576 w 6853432"/>
                <a:gd name="connsiteY20" fmla="*/ 4951500 h 5711209"/>
                <a:gd name="connsiteX21" fmla="*/ 6664233 w 6853432"/>
                <a:gd name="connsiteY21" fmla="*/ 5694450 h 5711209"/>
                <a:gd name="connsiteX22" fmla="*/ 5401490 w 6853432"/>
                <a:gd name="connsiteY22" fmla="*/ 5462222 h 5711209"/>
                <a:gd name="connsiteX23" fmla="*/ 4443547 w 6853432"/>
                <a:gd name="connsiteY23" fmla="*/ 5375136 h 5711209"/>
                <a:gd name="connsiteX24" fmla="*/ 3654333 w 6853432"/>
                <a:gd name="connsiteY24" fmla="*/ 5431833 h 5711209"/>
                <a:gd name="connsiteX25" fmla="*/ 2774405 w 6853432"/>
                <a:gd name="connsiteY25" fmla="*/ 5331593 h 5711209"/>
                <a:gd name="connsiteX26" fmla="*/ 1656805 w 6853432"/>
                <a:gd name="connsiteY26" fmla="*/ 5331593 h 5711209"/>
                <a:gd name="connsiteX27" fmla="*/ 473890 w 6853432"/>
                <a:gd name="connsiteY27" fmla="*/ 5423215 h 5711209"/>
                <a:gd name="connsiteX28" fmla="*/ 31205 w 6853432"/>
                <a:gd name="connsiteY28" fmla="*/ 4475250 h 5711209"/>
                <a:gd name="connsiteX29" fmla="*/ 45719 w 6853432"/>
                <a:gd name="connsiteY29" fmla="*/ 3705993 h 5711209"/>
                <a:gd name="connsiteX30" fmla="*/ 118290 w 6853432"/>
                <a:gd name="connsiteY30" fmla="*/ 2660965 h 5711209"/>
                <a:gd name="connsiteX31" fmla="*/ 74747 w 6853432"/>
                <a:gd name="connsiteY31" fmla="*/ 1877193 h 5711209"/>
                <a:gd name="connsiteX0" fmla="*/ 74747 w 6853432"/>
                <a:gd name="connsiteY0" fmla="*/ 1877193 h 5492451"/>
                <a:gd name="connsiteX1" fmla="*/ 16690 w 6853432"/>
                <a:gd name="connsiteY1" fmla="*/ 1107936 h 5492451"/>
                <a:gd name="connsiteX2" fmla="*/ 103776 w 6853432"/>
                <a:gd name="connsiteY2" fmla="*/ 440279 h 5492451"/>
                <a:gd name="connsiteX3" fmla="*/ 481147 w 6853432"/>
                <a:gd name="connsiteY3" fmla="*/ 89668 h 5492451"/>
                <a:gd name="connsiteX4" fmla="*/ 1003662 w 6853432"/>
                <a:gd name="connsiteY4" fmla="*/ 193536 h 5492451"/>
                <a:gd name="connsiteX5" fmla="*/ 1400537 w 6853432"/>
                <a:gd name="connsiteY5" fmla="*/ 253861 h 5492451"/>
                <a:gd name="connsiteX6" fmla="*/ 1986551 w 6853432"/>
                <a:gd name="connsiteY6" fmla="*/ 312825 h 5492451"/>
                <a:gd name="connsiteX7" fmla="*/ 2585719 w 6853432"/>
                <a:gd name="connsiteY7" fmla="*/ 135479 h 5492451"/>
                <a:gd name="connsiteX8" fmla="*/ 3238862 w 6853432"/>
                <a:gd name="connsiteY8" fmla="*/ 91936 h 5492451"/>
                <a:gd name="connsiteX9" fmla="*/ 3703319 w 6853432"/>
                <a:gd name="connsiteY9" fmla="*/ 309650 h 5492451"/>
                <a:gd name="connsiteX10" fmla="*/ 4617719 w 6853432"/>
                <a:gd name="connsiteY10" fmla="*/ 396736 h 5492451"/>
                <a:gd name="connsiteX11" fmla="*/ 5162005 w 6853432"/>
                <a:gd name="connsiteY11" fmla="*/ 38415 h 5492451"/>
                <a:gd name="connsiteX12" fmla="*/ 5735319 w 6853432"/>
                <a:gd name="connsiteY12" fmla="*/ 19365 h 5492451"/>
                <a:gd name="connsiteX13" fmla="*/ 6490062 w 6853432"/>
                <a:gd name="connsiteY13" fmla="*/ 120965 h 5492451"/>
                <a:gd name="connsiteX14" fmla="*/ 6635205 w 6853432"/>
                <a:gd name="connsiteY14" fmla="*/ 396736 h 5492451"/>
                <a:gd name="connsiteX15" fmla="*/ 6765833 w 6853432"/>
                <a:gd name="connsiteY15" fmla="*/ 1238565 h 5492451"/>
                <a:gd name="connsiteX16" fmla="*/ 6635205 w 6853432"/>
                <a:gd name="connsiteY16" fmla="*/ 1572393 h 5492451"/>
                <a:gd name="connsiteX17" fmla="*/ 6533605 w 6853432"/>
                <a:gd name="connsiteY17" fmla="*/ 2617422 h 5492451"/>
                <a:gd name="connsiteX18" fmla="*/ 6852919 w 6853432"/>
                <a:gd name="connsiteY18" fmla="*/ 3197993 h 5492451"/>
                <a:gd name="connsiteX19" fmla="*/ 6446519 w 6853432"/>
                <a:gd name="connsiteY19" fmla="*/ 4155936 h 5492451"/>
                <a:gd name="connsiteX20" fmla="*/ 6758576 w 6853432"/>
                <a:gd name="connsiteY20" fmla="*/ 4951500 h 5492451"/>
                <a:gd name="connsiteX21" fmla="*/ 6445158 w 6853432"/>
                <a:gd name="connsiteY21" fmla="*/ 5446800 h 5492451"/>
                <a:gd name="connsiteX22" fmla="*/ 5401490 w 6853432"/>
                <a:gd name="connsiteY22" fmla="*/ 5462222 h 5492451"/>
                <a:gd name="connsiteX23" fmla="*/ 4443547 w 6853432"/>
                <a:gd name="connsiteY23" fmla="*/ 5375136 h 5492451"/>
                <a:gd name="connsiteX24" fmla="*/ 3654333 w 6853432"/>
                <a:gd name="connsiteY24" fmla="*/ 5431833 h 5492451"/>
                <a:gd name="connsiteX25" fmla="*/ 2774405 w 6853432"/>
                <a:gd name="connsiteY25" fmla="*/ 5331593 h 5492451"/>
                <a:gd name="connsiteX26" fmla="*/ 1656805 w 6853432"/>
                <a:gd name="connsiteY26" fmla="*/ 5331593 h 5492451"/>
                <a:gd name="connsiteX27" fmla="*/ 473890 w 6853432"/>
                <a:gd name="connsiteY27" fmla="*/ 5423215 h 5492451"/>
                <a:gd name="connsiteX28" fmla="*/ 31205 w 6853432"/>
                <a:gd name="connsiteY28" fmla="*/ 4475250 h 5492451"/>
                <a:gd name="connsiteX29" fmla="*/ 45719 w 6853432"/>
                <a:gd name="connsiteY29" fmla="*/ 3705993 h 5492451"/>
                <a:gd name="connsiteX30" fmla="*/ 118290 w 6853432"/>
                <a:gd name="connsiteY30" fmla="*/ 2660965 h 5492451"/>
                <a:gd name="connsiteX31" fmla="*/ 74747 w 6853432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533605 w 6765833"/>
                <a:gd name="connsiteY17" fmla="*/ 2617422 h 5492451"/>
                <a:gd name="connsiteX18" fmla="*/ 6662419 w 6765833"/>
                <a:gd name="connsiteY18" fmla="*/ 3197993 h 5492451"/>
                <a:gd name="connsiteX19" fmla="*/ 6446519 w 6765833"/>
                <a:gd name="connsiteY19" fmla="*/ 4155936 h 5492451"/>
                <a:gd name="connsiteX20" fmla="*/ 6758576 w 6765833"/>
                <a:gd name="connsiteY20" fmla="*/ 4951500 h 5492451"/>
                <a:gd name="connsiteX21" fmla="*/ 6445158 w 6765833"/>
                <a:gd name="connsiteY21" fmla="*/ 5446800 h 5492451"/>
                <a:gd name="connsiteX22" fmla="*/ 5401490 w 6765833"/>
                <a:gd name="connsiteY22" fmla="*/ 5462222 h 5492451"/>
                <a:gd name="connsiteX23" fmla="*/ 4443547 w 6765833"/>
                <a:gd name="connsiteY23" fmla="*/ 5375136 h 5492451"/>
                <a:gd name="connsiteX24" fmla="*/ 3654333 w 6765833"/>
                <a:gd name="connsiteY24" fmla="*/ 5431833 h 5492451"/>
                <a:gd name="connsiteX25" fmla="*/ 2774405 w 6765833"/>
                <a:gd name="connsiteY25" fmla="*/ 5331593 h 5492451"/>
                <a:gd name="connsiteX26" fmla="*/ 1656805 w 6765833"/>
                <a:gd name="connsiteY26" fmla="*/ 5331593 h 5492451"/>
                <a:gd name="connsiteX27" fmla="*/ 473890 w 6765833"/>
                <a:gd name="connsiteY27" fmla="*/ 5423215 h 5492451"/>
                <a:gd name="connsiteX28" fmla="*/ 31205 w 6765833"/>
                <a:gd name="connsiteY28" fmla="*/ 4475250 h 5492451"/>
                <a:gd name="connsiteX29" fmla="*/ 45719 w 6765833"/>
                <a:gd name="connsiteY29" fmla="*/ 3705993 h 5492451"/>
                <a:gd name="connsiteX30" fmla="*/ 118290 w 6765833"/>
                <a:gd name="connsiteY30" fmla="*/ 2660965 h 5492451"/>
                <a:gd name="connsiteX31" fmla="*/ 74747 w 6765833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723651 w 6765833"/>
                <a:gd name="connsiteY17" fmla="*/ 2519904 h 5492451"/>
                <a:gd name="connsiteX18" fmla="*/ 6533605 w 6765833"/>
                <a:gd name="connsiteY18" fmla="*/ 2617422 h 5492451"/>
                <a:gd name="connsiteX19" fmla="*/ 6662419 w 6765833"/>
                <a:gd name="connsiteY19" fmla="*/ 3197993 h 5492451"/>
                <a:gd name="connsiteX20" fmla="*/ 6446519 w 6765833"/>
                <a:gd name="connsiteY20" fmla="*/ 4155936 h 5492451"/>
                <a:gd name="connsiteX21" fmla="*/ 6758576 w 6765833"/>
                <a:gd name="connsiteY21" fmla="*/ 4951500 h 5492451"/>
                <a:gd name="connsiteX22" fmla="*/ 6445158 w 6765833"/>
                <a:gd name="connsiteY22" fmla="*/ 5446800 h 5492451"/>
                <a:gd name="connsiteX23" fmla="*/ 5401490 w 6765833"/>
                <a:gd name="connsiteY23" fmla="*/ 5462222 h 5492451"/>
                <a:gd name="connsiteX24" fmla="*/ 4443547 w 6765833"/>
                <a:gd name="connsiteY24" fmla="*/ 5375136 h 5492451"/>
                <a:gd name="connsiteX25" fmla="*/ 3654333 w 6765833"/>
                <a:gd name="connsiteY25" fmla="*/ 5431833 h 5492451"/>
                <a:gd name="connsiteX26" fmla="*/ 2774405 w 6765833"/>
                <a:gd name="connsiteY26" fmla="*/ 5331593 h 5492451"/>
                <a:gd name="connsiteX27" fmla="*/ 1656805 w 6765833"/>
                <a:gd name="connsiteY27" fmla="*/ 5331593 h 5492451"/>
                <a:gd name="connsiteX28" fmla="*/ 473890 w 6765833"/>
                <a:gd name="connsiteY28" fmla="*/ 5423215 h 5492451"/>
                <a:gd name="connsiteX29" fmla="*/ 31205 w 6765833"/>
                <a:gd name="connsiteY29" fmla="*/ 4475250 h 5492451"/>
                <a:gd name="connsiteX30" fmla="*/ 45719 w 6765833"/>
                <a:gd name="connsiteY30" fmla="*/ 3705993 h 5492451"/>
                <a:gd name="connsiteX31" fmla="*/ 118290 w 6765833"/>
                <a:gd name="connsiteY31" fmla="*/ 2660965 h 5492451"/>
                <a:gd name="connsiteX32" fmla="*/ 74747 w 6765833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533605 w 6758576"/>
                <a:gd name="connsiteY18" fmla="*/ 2617422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666955 w 6758576"/>
                <a:gd name="connsiteY18" fmla="*/ 2722197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723651 w 6762167"/>
                <a:gd name="connsiteY17" fmla="*/ 25199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695076 w 6762167"/>
                <a:gd name="connsiteY17" fmla="*/ 22532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03319 w 6762167"/>
                <a:gd name="connsiteY9" fmla="*/ 30087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22369 w 6762167"/>
                <a:gd name="connsiteY9" fmla="*/ 16752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86551 w 6762167"/>
                <a:gd name="connsiteY6" fmla="*/ 3040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16510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5247 h 5497577"/>
                <a:gd name="connsiteX1" fmla="*/ 16690 w 6762167"/>
                <a:gd name="connsiteY1" fmla="*/ 1095990 h 5497577"/>
                <a:gd name="connsiteX2" fmla="*/ 103776 w 6762167"/>
                <a:gd name="connsiteY2" fmla="*/ 428333 h 5497577"/>
                <a:gd name="connsiteX3" fmla="*/ 481147 w 6762167"/>
                <a:gd name="connsiteY3" fmla="*/ 77722 h 5497577"/>
                <a:gd name="connsiteX4" fmla="*/ 1003662 w 6762167"/>
                <a:gd name="connsiteY4" fmla="*/ 181590 h 5497577"/>
                <a:gd name="connsiteX5" fmla="*/ 1400537 w 6762167"/>
                <a:gd name="connsiteY5" fmla="*/ 213340 h 5497577"/>
                <a:gd name="connsiteX6" fmla="*/ 1967501 w 6762167"/>
                <a:gd name="connsiteY6" fmla="*/ 186579 h 5497577"/>
                <a:gd name="connsiteX7" fmla="*/ 2585719 w 6762167"/>
                <a:gd name="connsiteY7" fmla="*/ 123533 h 5497577"/>
                <a:gd name="connsiteX8" fmla="*/ 3238862 w 6762167"/>
                <a:gd name="connsiteY8" fmla="*/ 79990 h 5497577"/>
                <a:gd name="connsiteX9" fmla="*/ 3722369 w 6762167"/>
                <a:gd name="connsiteY9" fmla="*/ 164354 h 5497577"/>
                <a:gd name="connsiteX10" fmla="*/ 4531994 w 6762167"/>
                <a:gd name="connsiteY10" fmla="*/ 175240 h 5497577"/>
                <a:gd name="connsiteX11" fmla="*/ 5162005 w 6762167"/>
                <a:gd name="connsiteY11" fmla="*/ 26469 h 5497577"/>
                <a:gd name="connsiteX12" fmla="*/ 5735319 w 6762167"/>
                <a:gd name="connsiteY12" fmla="*/ 7419 h 5497577"/>
                <a:gd name="connsiteX13" fmla="*/ 6490062 w 6762167"/>
                <a:gd name="connsiteY13" fmla="*/ 109019 h 5497577"/>
                <a:gd name="connsiteX14" fmla="*/ 6635205 w 6762167"/>
                <a:gd name="connsiteY14" fmla="*/ 384790 h 5497577"/>
                <a:gd name="connsiteX15" fmla="*/ 6651533 w 6762167"/>
                <a:gd name="connsiteY15" fmla="*/ 1140894 h 5497577"/>
                <a:gd name="connsiteX16" fmla="*/ 6635205 w 6762167"/>
                <a:gd name="connsiteY16" fmla="*/ 1560447 h 5497577"/>
                <a:gd name="connsiteX17" fmla="*/ 6695076 w 6762167"/>
                <a:gd name="connsiteY17" fmla="*/ 2241258 h 5497577"/>
                <a:gd name="connsiteX18" fmla="*/ 6666955 w 6762167"/>
                <a:gd name="connsiteY18" fmla="*/ 2710251 h 5497577"/>
                <a:gd name="connsiteX19" fmla="*/ 6662419 w 6762167"/>
                <a:gd name="connsiteY19" fmla="*/ 3186047 h 5497577"/>
                <a:gd name="connsiteX20" fmla="*/ 6617969 w 6762167"/>
                <a:gd name="connsiteY20" fmla="*/ 4143990 h 5497577"/>
                <a:gd name="connsiteX21" fmla="*/ 6758576 w 6762167"/>
                <a:gd name="connsiteY21" fmla="*/ 4939554 h 5497577"/>
                <a:gd name="connsiteX22" fmla="*/ 6445158 w 6762167"/>
                <a:gd name="connsiteY22" fmla="*/ 5434854 h 5497577"/>
                <a:gd name="connsiteX23" fmla="*/ 5401490 w 6762167"/>
                <a:gd name="connsiteY23" fmla="*/ 5450276 h 5497577"/>
                <a:gd name="connsiteX24" fmla="*/ 4443547 w 6762167"/>
                <a:gd name="connsiteY24" fmla="*/ 5363190 h 5497577"/>
                <a:gd name="connsiteX25" fmla="*/ 3654333 w 6762167"/>
                <a:gd name="connsiteY25" fmla="*/ 5419887 h 5497577"/>
                <a:gd name="connsiteX26" fmla="*/ 2774405 w 6762167"/>
                <a:gd name="connsiteY26" fmla="*/ 5319647 h 5497577"/>
                <a:gd name="connsiteX27" fmla="*/ 1656805 w 6762167"/>
                <a:gd name="connsiteY27" fmla="*/ 5443472 h 5497577"/>
                <a:gd name="connsiteX28" fmla="*/ 473890 w 6762167"/>
                <a:gd name="connsiteY28" fmla="*/ 5411269 h 5497577"/>
                <a:gd name="connsiteX29" fmla="*/ 31205 w 6762167"/>
                <a:gd name="connsiteY29" fmla="*/ 4463304 h 5497577"/>
                <a:gd name="connsiteX30" fmla="*/ 45719 w 6762167"/>
                <a:gd name="connsiteY30" fmla="*/ 3694047 h 5497577"/>
                <a:gd name="connsiteX31" fmla="*/ 118290 w 6762167"/>
                <a:gd name="connsiteY31" fmla="*/ 2649019 h 5497577"/>
                <a:gd name="connsiteX32" fmla="*/ 74747 w 6762167"/>
                <a:gd name="connsiteY32" fmla="*/ 1865247 h 54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62167" h="5497577">
                  <a:moveTo>
                    <a:pt x="74747" y="1865247"/>
                  </a:moveTo>
                  <a:cubicBezTo>
                    <a:pt x="57814" y="1606409"/>
                    <a:pt x="11852" y="1335476"/>
                    <a:pt x="16690" y="1095990"/>
                  </a:cubicBezTo>
                  <a:cubicBezTo>
                    <a:pt x="21528" y="856504"/>
                    <a:pt x="26367" y="598044"/>
                    <a:pt x="103776" y="428333"/>
                  </a:cubicBezTo>
                  <a:cubicBezTo>
                    <a:pt x="181185" y="258622"/>
                    <a:pt x="331166" y="118846"/>
                    <a:pt x="481147" y="77722"/>
                  </a:cubicBezTo>
                  <a:cubicBezTo>
                    <a:pt x="631128" y="36598"/>
                    <a:pt x="850430" y="158987"/>
                    <a:pt x="1003662" y="181590"/>
                  </a:cubicBezTo>
                  <a:cubicBezTo>
                    <a:pt x="1156894" y="204193"/>
                    <a:pt x="1239897" y="212509"/>
                    <a:pt x="1400537" y="213340"/>
                  </a:cubicBezTo>
                  <a:cubicBezTo>
                    <a:pt x="1561177" y="214171"/>
                    <a:pt x="1769971" y="201547"/>
                    <a:pt x="1967501" y="186579"/>
                  </a:cubicBezTo>
                  <a:cubicBezTo>
                    <a:pt x="2165031" y="171611"/>
                    <a:pt x="2379646" y="144548"/>
                    <a:pt x="2585719" y="123533"/>
                  </a:cubicBezTo>
                  <a:cubicBezTo>
                    <a:pt x="2797613" y="105768"/>
                    <a:pt x="3049421" y="73187"/>
                    <a:pt x="3238862" y="79990"/>
                  </a:cubicBezTo>
                  <a:cubicBezTo>
                    <a:pt x="3428303" y="86793"/>
                    <a:pt x="3506847" y="148479"/>
                    <a:pt x="3722369" y="164354"/>
                  </a:cubicBezTo>
                  <a:cubicBezTo>
                    <a:pt x="3937891" y="180229"/>
                    <a:pt x="4292055" y="198221"/>
                    <a:pt x="4531994" y="175240"/>
                  </a:cubicBezTo>
                  <a:cubicBezTo>
                    <a:pt x="4771933" y="152259"/>
                    <a:pt x="4961451" y="54439"/>
                    <a:pt x="5162005" y="26469"/>
                  </a:cubicBezTo>
                  <a:cubicBezTo>
                    <a:pt x="5362559" y="-1501"/>
                    <a:pt x="5513976" y="-6339"/>
                    <a:pt x="5735319" y="7419"/>
                  </a:cubicBezTo>
                  <a:cubicBezTo>
                    <a:pt x="5956662" y="21177"/>
                    <a:pt x="6340081" y="46124"/>
                    <a:pt x="6490062" y="109019"/>
                  </a:cubicBezTo>
                  <a:cubicBezTo>
                    <a:pt x="6640043" y="171914"/>
                    <a:pt x="6608293" y="212811"/>
                    <a:pt x="6635205" y="384790"/>
                  </a:cubicBezTo>
                  <a:cubicBezTo>
                    <a:pt x="6662117" y="556769"/>
                    <a:pt x="6651533" y="944951"/>
                    <a:pt x="6651533" y="1140894"/>
                  </a:cubicBezTo>
                  <a:cubicBezTo>
                    <a:pt x="6651533" y="1336837"/>
                    <a:pt x="6627948" y="1377053"/>
                    <a:pt x="6635205" y="1560447"/>
                  </a:cubicBezTo>
                  <a:cubicBezTo>
                    <a:pt x="6642462" y="1743841"/>
                    <a:pt x="6712009" y="2067087"/>
                    <a:pt x="6695076" y="2241258"/>
                  </a:cubicBezTo>
                  <a:cubicBezTo>
                    <a:pt x="6678143" y="2415429"/>
                    <a:pt x="6672398" y="2552786"/>
                    <a:pt x="6666955" y="2710251"/>
                  </a:cubicBezTo>
                  <a:cubicBezTo>
                    <a:pt x="6661512" y="2867716"/>
                    <a:pt x="6670583" y="2947091"/>
                    <a:pt x="6662419" y="3186047"/>
                  </a:cubicBezTo>
                  <a:cubicBezTo>
                    <a:pt x="6654255" y="3425003"/>
                    <a:pt x="6601943" y="3851739"/>
                    <a:pt x="6617969" y="4143990"/>
                  </a:cubicBezTo>
                  <a:cubicBezTo>
                    <a:pt x="6633995" y="4436241"/>
                    <a:pt x="6787378" y="4724410"/>
                    <a:pt x="6758576" y="4939554"/>
                  </a:cubicBezTo>
                  <a:cubicBezTo>
                    <a:pt x="6729774" y="5154698"/>
                    <a:pt x="6671339" y="5349734"/>
                    <a:pt x="6445158" y="5434854"/>
                  </a:cubicBezTo>
                  <a:cubicBezTo>
                    <a:pt x="6218977" y="5519974"/>
                    <a:pt x="5735092" y="5462220"/>
                    <a:pt x="5401490" y="5450276"/>
                  </a:cubicBezTo>
                  <a:cubicBezTo>
                    <a:pt x="5067888" y="5438332"/>
                    <a:pt x="4734740" y="5368255"/>
                    <a:pt x="4443547" y="5363190"/>
                  </a:cubicBezTo>
                  <a:cubicBezTo>
                    <a:pt x="4152354" y="5358125"/>
                    <a:pt x="3932523" y="5427144"/>
                    <a:pt x="3654333" y="5419887"/>
                  </a:cubicBezTo>
                  <a:cubicBezTo>
                    <a:pt x="3376143" y="5412630"/>
                    <a:pt x="3107326" y="5315716"/>
                    <a:pt x="2774405" y="5319647"/>
                  </a:cubicBezTo>
                  <a:cubicBezTo>
                    <a:pt x="2441484" y="5323578"/>
                    <a:pt x="2040224" y="5428202"/>
                    <a:pt x="1656805" y="5443472"/>
                  </a:cubicBezTo>
                  <a:cubicBezTo>
                    <a:pt x="1273386" y="5458742"/>
                    <a:pt x="744823" y="5574630"/>
                    <a:pt x="473890" y="5411269"/>
                  </a:cubicBezTo>
                  <a:cubicBezTo>
                    <a:pt x="202957" y="5247908"/>
                    <a:pt x="102567" y="4749508"/>
                    <a:pt x="31205" y="4463304"/>
                  </a:cubicBezTo>
                  <a:cubicBezTo>
                    <a:pt x="-40157" y="4177100"/>
                    <a:pt x="31205" y="3996428"/>
                    <a:pt x="45719" y="3694047"/>
                  </a:cubicBezTo>
                  <a:cubicBezTo>
                    <a:pt x="60233" y="3391666"/>
                    <a:pt x="108614" y="2951400"/>
                    <a:pt x="118290" y="2649019"/>
                  </a:cubicBezTo>
                  <a:cubicBezTo>
                    <a:pt x="127966" y="2346638"/>
                    <a:pt x="91680" y="2124085"/>
                    <a:pt x="74747" y="1865247"/>
                  </a:cubicBezTo>
                  <a:close/>
                </a:path>
              </a:pathLst>
            </a:cu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xmlns="" id="{5174D228-ECD2-42A1-A588-19D0D2B47AA3}"/>
                </a:ext>
              </a:extLst>
            </p:cNvPr>
            <p:cNvSpPr/>
            <p:nvPr/>
          </p:nvSpPr>
          <p:spPr>
            <a:xfrm>
              <a:off x="5117729" y="1143001"/>
              <a:ext cx="6249665" cy="5080919"/>
            </a:xfrm>
            <a:custGeom>
              <a:avLst/>
              <a:gdLst>
                <a:gd name="connsiteX0" fmla="*/ 86028 w 6934753"/>
                <a:gd name="connsiteY0" fmla="*/ 1889937 h 5717551"/>
                <a:gd name="connsiteX1" fmla="*/ 27971 w 6934753"/>
                <a:gd name="connsiteY1" fmla="*/ 1120680 h 5717551"/>
                <a:gd name="connsiteX2" fmla="*/ 115057 w 6934753"/>
                <a:gd name="connsiteY2" fmla="*/ 453023 h 5717551"/>
                <a:gd name="connsiteX3" fmla="*/ 492428 w 6934753"/>
                <a:gd name="connsiteY3" fmla="*/ 264337 h 5717551"/>
                <a:gd name="connsiteX4" fmla="*/ 1014943 w 6934753"/>
                <a:gd name="connsiteY4" fmla="*/ 206280 h 5717551"/>
                <a:gd name="connsiteX5" fmla="*/ 1421343 w 6934753"/>
                <a:gd name="connsiteY5" fmla="*/ 409480 h 5717551"/>
                <a:gd name="connsiteX6" fmla="*/ 2045457 w 6934753"/>
                <a:gd name="connsiteY6" fmla="*/ 525594 h 5717551"/>
                <a:gd name="connsiteX7" fmla="*/ 2597000 w 6934753"/>
                <a:gd name="connsiteY7" fmla="*/ 148223 h 5717551"/>
                <a:gd name="connsiteX8" fmla="*/ 3250143 w 6934753"/>
                <a:gd name="connsiteY8" fmla="*/ 104680 h 5717551"/>
                <a:gd name="connsiteX9" fmla="*/ 3714600 w 6934753"/>
                <a:gd name="connsiteY9" fmla="*/ 322394 h 5717551"/>
                <a:gd name="connsiteX10" fmla="*/ 4629000 w 6934753"/>
                <a:gd name="connsiteY10" fmla="*/ 409480 h 5717551"/>
                <a:gd name="connsiteX11" fmla="*/ 5020886 w 6934753"/>
                <a:gd name="connsiteY11" fmla="*/ 32109 h 5717551"/>
                <a:gd name="connsiteX12" fmla="*/ 5746600 w 6934753"/>
                <a:gd name="connsiteY12" fmla="*/ 32109 h 5717551"/>
                <a:gd name="connsiteX13" fmla="*/ 6501343 w 6934753"/>
                <a:gd name="connsiteY13" fmla="*/ 133709 h 5717551"/>
                <a:gd name="connsiteX14" fmla="*/ 6646486 w 6934753"/>
                <a:gd name="connsiteY14" fmla="*/ 409480 h 5717551"/>
                <a:gd name="connsiteX15" fmla="*/ 6777114 w 6934753"/>
                <a:gd name="connsiteY15" fmla="*/ 1251309 h 5717551"/>
                <a:gd name="connsiteX16" fmla="*/ 6646486 w 6934753"/>
                <a:gd name="connsiteY16" fmla="*/ 1585137 h 5717551"/>
                <a:gd name="connsiteX17" fmla="*/ 6544886 w 6934753"/>
                <a:gd name="connsiteY17" fmla="*/ 2630166 h 5717551"/>
                <a:gd name="connsiteX18" fmla="*/ 6864200 w 6934753"/>
                <a:gd name="connsiteY18" fmla="*/ 3210737 h 5717551"/>
                <a:gd name="connsiteX19" fmla="*/ 6457800 w 6934753"/>
                <a:gd name="connsiteY19" fmla="*/ 4168680 h 5717551"/>
                <a:gd name="connsiteX20" fmla="*/ 6922257 w 6934753"/>
                <a:gd name="connsiteY20" fmla="*/ 5097594 h 5717551"/>
                <a:gd name="connsiteX21" fmla="*/ 6675514 w 6934753"/>
                <a:gd name="connsiteY21" fmla="*/ 5707194 h 5717551"/>
                <a:gd name="connsiteX22" fmla="*/ 5412771 w 6934753"/>
                <a:gd name="connsiteY22" fmla="*/ 5474966 h 5717551"/>
                <a:gd name="connsiteX23" fmla="*/ 4454828 w 6934753"/>
                <a:gd name="connsiteY23" fmla="*/ 5387880 h 5717551"/>
                <a:gd name="connsiteX24" fmla="*/ 3627514 w 6934753"/>
                <a:gd name="connsiteY24" fmla="*/ 5663652 h 5717551"/>
                <a:gd name="connsiteX25" fmla="*/ 2785686 w 6934753"/>
                <a:gd name="connsiteY25" fmla="*/ 5039537 h 5717551"/>
                <a:gd name="connsiteX26" fmla="*/ 1668086 w 6934753"/>
                <a:gd name="connsiteY26" fmla="*/ 5344337 h 5717551"/>
                <a:gd name="connsiteX27" fmla="*/ 637571 w 6934753"/>
                <a:gd name="connsiteY27" fmla="*/ 4807309 h 5717551"/>
                <a:gd name="connsiteX28" fmla="*/ 42486 w 6934753"/>
                <a:gd name="connsiteY28" fmla="*/ 4487994 h 5717551"/>
                <a:gd name="connsiteX29" fmla="*/ 57000 w 6934753"/>
                <a:gd name="connsiteY29" fmla="*/ 3718737 h 5717551"/>
                <a:gd name="connsiteX30" fmla="*/ 129571 w 6934753"/>
                <a:gd name="connsiteY30" fmla="*/ 2673709 h 5717551"/>
                <a:gd name="connsiteX31" fmla="*/ 86028 w 6934753"/>
                <a:gd name="connsiteY31" fmla="*/ 1889937 h 5717551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251593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46564 w 6934753"/>
                <a:gd name="connsiteY24" fmla="*/ 5508033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76157 w 6924882"/>
                <a:gd name="connsiteY0" fmla="*/ 1877193 h 5704807"/>
                <a:gd name="connsiteX1" fmla="*/ 18100 w 6924882"/>
                <a:gd name="connsiteY1" fmla="*/ 1107936 h 5704807"/>
                <a:gd name="connsiteX2" fmla="*/ 105186 w 6924882"/>
                <a:gd name="connsiteY2" fmla="*/ 440279 h 5704807"/>
                <a:gd name="connsiteX3" fmla="*/ 482557 w 6924882"/>
                <a:gd name="connsiteY3" fmla="*/ 89668 h 5704807"/>
                <a:gd name="connsiteX4" fmla="*/ 1005072 w 6924882"/>
                <a:gd name="connsiteY4" fmla="*/ 193536 h 5704807"/>
                <a:gd name="connsiteX5" fmla="*/ 1401947 w 6924882"/>
                <a:gd name="connsiteY5" fmla="*/ 253861 h 5704807"/>
                <a:gd name="connsiteX6" fmla="*/ 1987961 w 6924882"/>
                <a:gd name="connsiteY6" fmla="*/ 312825 h 5704807"/>
                <a:gd name="connsiteX7" fmla="*/ 2587129 w 6924882"/>
                <a:gd name="connsiteY7" fmla="*/ 135479 h 5704807"/>
                <a:gd name="connsiteX8" fmla="*/ 3240272 w 6924882"/>
                <a:gd name="connsiteY8" fmla="*/ 91936 h 5704807"/>
                <a:gd name="connsiteX9" fmla="*/ 3704729 w 6924882"/>
                <a:gd name="connsiteY9" fmla="*/ 309650 h 5704807"/>
                <a:gd name="connsiteX10" fmla="*/ 4619129 w 6924882"/>
                <a:gd name="connsiteY10" fmla="*/ 396736 h 5704807"/>
                <a:gd name="connsiteX11" fmla="*/ 5163415 w 6924882"/>
                <a:gd name="connsiteY11" fmla="*/ 38415 h 5704807"/>
                <a:gd name="connsiteX12" fmla="*/ 5736729 w 6924882"/>
                <a:gd name="connsiteY12" fmla="*/ 19365 h 5704807"/>
                <a:gd name="connsiteX13" fmla="*/ 6491472 w 6924882"/>
                <a:gd name="connsiteY13" fmla="*/ 120965 h 5704807"/>
                <a:gd name="connsiteX14" fmla="*/ 6636615 w 6924882"/>
                <a:gd name="connsiteY14" fmla="*/ 396736 h 5704807"/>
                <a:gd name="connsiteX15" fmla="*/ 6767243 w 6924882"/>
                <a:gd name="connsiteY15" fmla="*/ 1238565 h 5704807"/>
                <a:gd name="connsiteX16" fmla="*/ 6636615 w 6924882"/>
                <a:gd name="connsiteY16" fmla="*/ 1572393 h 5704807"/>
                <a:gd name="connsiteX17" fmla="*/ 6535015 w 6924882"/>
                <a:gd name="connsiteY17" fmla="*/ 2617422 h 5704807"/>
                <a:gd name="connsiteX18" fmla="*/ 6854329 w 6924882"/>
                <a:gd name="connsiteY18" fmla="*/ 3197993 h 5704807"/>
                <a:gd name="connsiteX19" fmla="*/ 6447929 w 6924882"/>
                <a:gd name="connsiteY19" fmla="*/ 4155936 h 5704807"/>
                <a:gd name="connsiteX20" fmla="*/ 6912386 w 6924882"/>
                <a:gd name="connsiteY20" fmla="*/ 5084850 h 5704807"/>
                <a:gd name="connsiteX21" fmla="*/ 6665643 w 6924882"/>
                <a:gd name="connsiteY21" fmla="*/ 5694450 h 5704807"/>
                <a:gd name="connsiteX22" fmla="*/ 5402900 w 6924882"/>
                <a:gd name="connsiteY22" fmla="*/ 5462222 h 5704807"/>
                <a:gd name="connsiteX23" fmla="*/ 4444957 w 6924882"/>
                <a:gd name="connsiteY23" fmla="*/ 5375136 h 5704807"/>
                <a:gd name="connsiteX24" fmla="*/ 3636693 w 6924882"/>
                <a:gd name="connsiteY24" fmla="*/ 5508033 h 5704807"/>
                <a:gd name="connsiteX25" fmla="*/ 2775815 w 6924882"/>
                <a:gd name="connsiteY25" fmla="*/ 5331593 h 5704807"/>
                <a:gd name="connsiteX26" fmla="*/ 1658215 w 6924882"/>
                <a:gd name="connsiteY26" fmla="*/ 5331593 h 5704807"/>
                <a:gd name="connsiteX27" fmla="*/ 494350 w 6924882"/>
                <a:gd name="connsiteY27" fmla="*/ 5261290 h 5704807"/>
                <a:gd name="connsiteX28" fmla="*/ 32615 w 6924882"/>
                <a:gd name="connsiteY28" fmla="*/ 4475250 h 5704807"/>
                <a:gd name="connsiteX29" fmla="*/ 47129 w 6924882"/>
                <a:gd name="connsiteY29" fmla="*/ 3705993 h 5704807"/>
                <a:gd name="connsiteX30" fmla="*/ 119700 w 6924882"/>
                <a:gd name="connsiteY30" fmla="*/ 2660965 h 5704807"/>
                <a:gd name="connsiteX31" fmla="*/ 76157 w 692488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35283 w 6923472"/>
                <a:gd name="connsiteY24" fmla="*/ 55080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54333 w 6923472"/>
                <a:gd name="connsiteY24" fmla="*/ 54318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853432"/>
                <a:gd name="connsiteY0" fmla="*/ 1877193 h 5711209"/>
                <a:gd name="connsiteX1" fmla="*/ 16690 w 6853432"/>
                <a:gd name="connsiteY1" fmla="*/ 1107936 h 5711209"/>
                <a:gd name="connsiteX2" fmla="*/ 103776 w 6853432"/>
                <a:gd name="connsiteY2" fmla="*/ 440279 h 5711209"/>
                <a:gd name="connsiteX3" fmla="*/ 481147 w 6853432"/>
                <a:gd name="connsiteY3" fmla="*/ 89668 h 5711209"/>
                <a:gd name="connsiteX4" fmla="*/ 1003662 w 6853432"/>
                <a:gd name="connsiteY4" fmla="*/ 193536 h 5711209"/>
                <a:gd name="connsiteX5" fmla="*/ 1400537 w 6853432"/>
                <a:gd name="connsiteY5" fmla="*/ 253861 h 5711209"/>
                <a:gd name="connsiteX6" fmla="*/ 1986551 w 6853432"/>
                <a:gd name="connsiteY6" fmla="*/ 312825 h 5711209"/>
                <a:gd name="connsiteX7" fmla="*/ 2585719 w 6853432"/>
                <a:gd name="connsiteY7" fmla="*/ 135479 h 5711209"/>
                <a:gd name="connsiteX8" fmla="*/ 3238862 w 6853432"/>
                <a:gd name="connsiteY8" fmla="*/ 91936 h 5711209"/>
                <a:gd name="connsiteX9" fmla="*/ 3703319 w 6853432"/>
                <a:gd name="connsiteY9" fmla="*/ 309650 h 5711209"/>
                <a:gd name="connsiteX10" fmla="*/ 4617719 w 6853432"/>
                <a:gd name="connsiteY10" fmla="*/ 396736 h 5711209"/>
                <a:gd name="connsiteX11" fmla="*/ 5162005 w 6853432"/>
                <a:gd name="connsiteY11" fmla="*/ 38415 h 5711209"/>
                <a:gd name="connsiteX12" fmla="*/ 5735319 w 6853432"/>
                <a:gd name="connsiteY12" fmla="*/ 19365 h 5711209"/>
                <a:gd name="connsiteX13" fmla="*/ 6490062 w 6853432"/>
                <a:gd name="connsiteY13" fmla="*/ 120965 h 5711209"/>
                <a:gd name="connsiteX14" fmla="*/ 6635205 w 6853432"/>
                <a:gd name="connsiteY14" fmla="*/ 396736 h 5711209"/>
                <a:gd name="connsiteX15" fmla="*/ 6765833 w 6853432"/>
                <a:gd name="connsiteY15" fmla="*/ 1238565 h 5711209"/>
                <a:gd name="connsiteX16" fmla="*/ 6635205 w 6853432"/>
                <a:gd name="connsiteY16" fmla="*/ 1572393 h 5711209"/>
                <a:gd name="connsiteX17" fmla="*/ 6533605 w 6853432"/>
                <a:gd name="connsiteY17" fmla="*/ 2617422 h 5711209"/>
                <a:gd name="connsiteX18" fmla="*/ 6852919 w 6853432"/>
                <a:gd name="connsiteY18" fmla="*/ 3197993 h 5711209"/>
                <a:gd name="connsiteX19" fmla="*/ 6446519 w 6853432"/>
                <a:gd name="connsiteY19" fmla="*/ 4155936 h 5711209"/>
                <a:gd name="connsiteX20" fmla="*/ 6758576 w 6853432"/>
                <a:gd name="connsiteY20" fmla="*/ 4951500 h 5711209"/>
                <a:gd name="connsiteX21" fmla="*/ 6664233 w 6853432"/>
                <a:gd name="connsiteY21" fmla="*/ 5694450 h 5711209"/>
                <a:gd name="connsiteX22" fmla="*/ 5401490 w 6853432"/>
                <a:gd name="connsiteY22" fmla="*/ 5462222 h 5711209"/>
                <a:gd name="connsiteX23" fmla="*/ 4443547 w 6853432"/>
                <a:gd name="connsiteY23" fmla="*/ 5375136 h 5711209"/>
                <a:gd name="connsiteX24" fmla="*/ 3654333 w 6853432"/>
                <a:gd name="connsiteY24" fmla="*/ 5431833 h 5711209"/>
                <a:gd name="connsiteX25" fmla="*/ 2774405 w 6853432"/>
                <a:gd name="connsiteY25" fmla="*/ 5331593 h 5711209"/>
                <a:gd name="connsiteX26" fmla="*/ 1656805 w 6853432"/>
                <a:gd name="connsiteY26" fmla="*/ 5331593 h 5711209"/>
                <a:gd name="connsiteX27" fmla="*/ 473890 w 6853432"/>
                <a:gd name="connsiteY27" fmla="*/ 5423215 h 5711209"/>
                <a:gd name="connsiteX28" fmla="*/ 31205 w 6853432"/>
                <a:gd name="connsiteY28" fmla="*/ 4475250 h 5711209"/>
                <a:gd name="connsiteX29" fmla="*/ 45719 w 6853432"/>
                <a:gd name="connsiteY29" fmla="*/ 3705993 h 5711209"/>
                <a:gd name="connsiteX30" fmla="*/ 118290 w 6853432"/>
                <a:gd name="connsiteY30" fmla="*/ 2660965 h 5711209"/>
                <a:gd name="connsiteX31" fmla="*/ 74747 w 6853432"/>
                <a:gd name="connsiteY31" fmla="*/ 1877193 h 5711209"/>
                <a:gd name="connsiteX0" fmla="*/ 74747 w 6853432"/>
                <a:gd name="connsiteY0" fmla="*/ 1877193 h 5492451"/>
                <a:gd name="connsiteX1" fmla="*/ 16690 w 6853432"/>
                <a:gd name="connsiteY1" fmla="*/ 1107936 h 5492451"/>
                <a:gd name="connsiteX2" fmla="*/ 103776 w 6853432"/>
                <a:gd name="connsiteY2" fmla="*/ 440279 h 5492451"/>
                <a:gd name="connsiteX3" fmla="*/ 481147 w 6853432"/>
                <a:gd name="connsiteY3" fmla="*/ 89668 h 5492451"/>
                <a:gd name="connsiteX4" fmla="*/ 1003662 w 6853432"/>
                <a:gd name="connsiteY4" fmla="*/ 193536 h 5492451"/>
                <a:gd name="connsiteX5" fmla="*/ 1400537 w 6853432"/>
                <a:gd name="connsiteY5" fmla="*/ 253861 h 5492451"/>
                <a:gd name="connsiteX6" fmla="*/ 1986551 w 6853432"/>
                <a:gd name="connsiteY6" fmla="*/ 312825 h 5492451"/>
                <a:gd name="connsiteX7" fmla="*/ 2585719 w 6853432"/>
                <a:gd name="connsiteY7" fmla="*/ 135479 h 5492451"/>
                <a:gd name="connsiteX8" fmla="*/ 3238862 w 6853432"/>
                <a:gd name="connsiteY8" fmla="*/ 91936 h 5492451"/>
                <a:gd name="connsiteX9" fmla="*/ 3703319 w 6853432"/>
                <a:gd name="connsiteY9" fmla="*/ 309650 h 5492451"/>
                <a:gd name="connsiteX10" fmla="*/ 4617719 w 6853432"/>
                <a:gd name="connsiteY10" fmla="*/ 396736 h 5492451"/>
                <a:gd name="connsiteX11" fmla="*/ 5162005 w 6853432"/>
                <a:gd name="connsiteY11" fmla="*/ 38415 h 5492451"/>
                <a:gd name="connsiteX12" fmla="*/ 5735319 w 6853432"/>
                <a:gd name="connsiteY12" fmla="*/ 19365 h 5492451"/>
                <a:gd name="connsiteX13" fmla="*/ 6490062 w 6853432"/>
                <a:gd name="connsiteY13" fmla="*/ 120965 h 5492451"/>
                <a:gd name="connsiteX14" fmla="*/ 6635205 w 6853432"/>
                <a:gd name="connsiteY14" fmla="*/ 396736 h 5492451"/>
                <a:gd name="connsiteX15" fmla="*/ 6765833 w 6853432"/>
                <a:gd name="connsiteY15" fmla="*/ 1238565 h 5492451"/>
                <a:gd name="connsiteX16" fmla="*/ 6635205 w 6853432"/>
                <a:gd name="connsiteY16" fmla="*/ 1572393 h 5492451"/>
                <a:gd name="connsiteX17" fmla="*/ 6533605 w 6853432"/>
                <a:gd name="connsiteY17" fmla="*/ 2617422 h 5492451"/>
                <a:gd name="connsiteX18" fmla="*/ 6852919 w 6853432"/>
                <a:gd name="connsiteY18" fmla="*/ 3197993 h 5492451"/>
                <a:gd name="connsiteX19" fmla="*/ 6446519 w 6853432"/>
                <a:gd name="connsiteY19" fmla="*/ 4155936 h 5492451"/>
                <a:gd name="connsiteX20" fmla="*/ 6758576 w 6853432"/>
                <a:gd name="connsiteY20" fmla="*/ 4951500 h 5492451"/>
                <a:gd name="connsiteX21" fmla="*/ 6445158 w 6853432"/>
                <a:gd name="connsiteY21" fmla="*/ 5446800 h 5492451"/>
                <a:gd name="connsiteX22" fmla="*/ 5401490 w 6853432"/>
                <a:gd name="connsiteY22" fmla="*/ 5462222 h 5492451"/>
                <a:gd name="connsiteX23" fmla="*/ 4443547 w 6853432"/>
                <a:gd name="connsiteY23" fmla="*/ 5375136 h 5492451"/>
                <a:gd name="connsiteX24" fmla="*/ 3654333 w 6853432"/>
                <a:gd name="connsiteY24" fmla="*/ 5431833 h 5492451"/>
                <a:gd name="connsiteX25" fmla="*/ 2774405 w 6853432"/>
                <a:gd name="connsiteY25" fmla="*/ 5331593 h 5492451"/>
                <a:gd name="connsiteX26" fmla="*/ 1656805 w 6853432"/>
                <a:gd name="connsiteY26" fmla="*/ 5331593 h 5492451"/>
                <a:gd name="connsiteX27" fmla="*/ 473890 w 6853432"/>
                <a:gd name="connsiteY27" fmla="*/ 5423215 h 5492451"/>
                <a:gd name="connsiteX28" fmla="*/ 31205 w 6853432"/>
                <a:gd name="connsiteY28" fmla="*/ 4475250 h 5492451"/>
                <a:gd name="connsiteX29" fmla="*/ 45719 w 6853432"/>
                <a:gd name="connsiteY29" fmla="*/ 3705993 h 5492451"/>
                <a:gd name="connsiteX30" fmla="*/ 118290 w 6853432"/>
                <a:gd name="connsiteY30" fmla="*/ 2660965 h 5492451"/>
                <a:gd name="connsiteX31" fmla="*/ 74747 w 6853432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533605 w 6765833"/>
                <a:gd name="connsiteY17" fmla="*/ 2617422 h 5492451"/>
                <a:gd name="connsiteX18" fmla="*/ 6662419 w 6765833"/>
                <a:gd name="connsiteY18" fmla="*/ 3197993 h 5492451"/>
                <a:gd name="connsiteX19" fmla="*/ 6446519 w 6765833"/>
                <a:gd name="connsiteY19" fmla="*/ 4155936 h 5492451"/>
                <a:gd name="connsiteX20" fmla="*/ 6758576 w 6765833"/>
                <a:gd name="connsiteY20" fmla="*/ 4951500 h 5492451"/>
                <a:gd name="connsiteX21" fmla="*/ 6445158 w 6765833"/>
                <a:gd name="connsiteY21" fmla="*/ 5446800 h 5492451"/>
                <a:gd name="connsiteX22" fmla="*/ 5401490 w 6765833"/>
                <a:gd name="connsiteY22" fmla="*/ 5462222 h 5492451"/>
                <a:gd name="connsiteX23" fmla="*/ 4443547 w 6765833"/>
                <a:gd name="connsiteY23" fmla="*/ 5375136 h 5492451"/>
                <a:gd name="connsiteX24" fmla="*/ 3654333 w 6765833"/>
                <a:gd name="connsiteY24" fmla="*/ 5431833 h 5492451"/>
                <a:gd name="connsiteX25" fmla="*/ 2774405 w 6765833"/>
                <a:gd name="connsiteY25" fmla="*/ 5331593 h 5492451"/>
                <a:gd name="connsiteX26" fmla="*/ 1656805 w 6765833"/>
                <a:gd name="connsiteY26" fmla="*/ 5331593 h 5492451"/>
                <a:gd name="connsiteX27" fmla="*/ 473890 w 6765833"/>
                <a:gd name="connsiteY27" fmla="*/ 5423215 h 5492451"/>
                <a:gd name="connsiteX28" fmla="*/ 31205 w 6765833"/>
                <a:gd name="connsiteY28" fmla="*/ 4475250 h 5492451"/>
                <a:gd name="connsiteX29" fmla="*/ 45719 w 6765833"/>
                <a:gd name="connsiteY29" fmla="*/ 3705993 h 5492451"/>
                <a:gd name="connsiteX30" fmla="*/ 118290 w 6765833"/>
                <a:gd name="connsiteY30" fmla="*/ 2660965 h 5492451"/>
                <a:gd name="connsiteX31" fmla="*/ 74747 w 6765833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723651 w 6765833"/>
                <a:gd name="connsiteY17" fmla="*/ 2519904 h 5492451"/>
                <a:gd name="connsiteX18" fmla="*/ 6533605 w 6765833"/>
                <a:gd name="connsiteY18" fmla="*/ 2617422 h 5492451"/>
                <a:gd name="connsiteX19" fmla="*/ 6662419 w 6765833"/>
                <a:gd name="connsiteY19" fmla="*/ 3197993 h 5492451"/>
                <a:gd name="connsiteX20" fmla="*/ 6446519 w 6765833"/>
                <a:gd name="connsiteY20" fmla="*/ 4155936 h 5492451"/>
                <a:gd name="connsiteX21" fmla="*/ 6758576 w 6765833"/>
                <a:gd name="connsiteY21" fmla="*/ 4951500 h 5492451"/>
                <a:gd name="connsiteX22" fmla="*/ 6445158 w 6765833"/>
                <a:gd name="connsiteY22" fmla="*/ 5446800 h 5492451"/>
                <a:gd name="connsiteX23" fmla="*/ 5401490 w 6765833"/>
                <a:gd name="connsiteY23" fmla="*/ 5462222 h 5492451"/>
                <a:gd name="connsiteX24" fmla="*/ 4443547 w 6765833"/>
                <a:gd name="connsiteY24" fmla="*/ 5375136 h 5492451"/>
                <a:gd name="connsiteX25" fmla="*/ 3654333 w 6765833"/>
                <a:gd name="connsiteY25" fmla="*/ 5431833 h 5492451"/>
                <a:gd name="connsiteX26" fmla="*/ 2774405 w 6765833"/>
                <a:gd name="connsiteY26" fmla="*/ 5331593 h 5492451"/>
                <a:gd name="connsiteX27" fmla="*/ 1656805 w 6765833"/>
                <a:gd name="connsiteY27" fmla="*/ 5331593 h 5492451"/>
                <a:gd name="connsiteX28" fmla="*/ 473890 w 6765833"/>
                <a:gd name="connsiteY28" fmla="*/ 5423215 h 5492451"/>
                <a:gd name="connsiteX29" fmla="*/ 31205 w 6765833"/>
                <a:gd name="connsiteY29" fmla="*/ 4475250 h 5492451"/>
                <a:gd name="connsiteX30" fmla="*/ 45719 w 6765833"/>
                <a:gd name="connsiteY30" fmla="*/ 3705993 h 5492451"/>
                <a:gd name="connsiteX31" fmla="*/ 118290 w 6765833"/>
                <a:gd name="connsiteY31" fmla="*/ 2660965 h 5492451"/>
                <a:gd name="connsiteX32" fmla="*/ 74747 w 6765833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533605 w 6758576"/>
                <a:gd name="connsiteY18" fmla="*/ 2617422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666955 w 6758576"/>
                <a:gd name="connsiteY18" fmla="*/ 2722197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723651 w 6762167"/>
                <a:gd name="connsiteY17" fmla="*/ 25199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695076 w 6762167"/>
                <a:gd name="connsiteY17" fmla="*/ 22532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03319 w 6762167"/>
                <a:gd name="connsiteY9" fmla="*/ 30087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22369 w 6762167"/>
                <a:gd name="connsiteY9" fmla="*/ 16752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86551 w 6762167"/>
                <a:gd name="connsiteY6" fmla="*/ 3040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16510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5247 h 5497577"/>
                <a:gd name="connsiteX1" fmla="*/ 16690 w 6762167"/>
                <a:gd name="connsiteY1" fmla="*/ 1095990 h 5497577"/>
                <a:gd name="connsiteX2" fmla="*/ 103776 w 6762167"/>
                <a:gd name="connsiteY2" fmla="*/ 428333 h 5497577"/>
                <a:gd name="connsiteX3" fmla="*/ 481147 w 6762167"/>
                <a:gd name="connsiteY3" fmla="*/ 77722 h 5497577"/>
                <a:gd name="connsiteX4" fmla="*/ 1003662 w 6762167"/>
                <a:gd name="connsiteY4" fmla="*/ 181590 h 5497577"/>
                <a:gd name="connsiteX5" fmla="*/ 1400537 w 6762167"/>
                <a:gd name="connsiteY5" fmla="*/ 213340 h 5497577"/>
                <a:gd name="connsiteX6" fmla="*/ 1967501 w 6762167"/>
                <a:gd name="connsiteY6" fmla="*/ 186579 h 5497577"/>
                <a:gd name="connsiteX7" fmla="*/ 2585719 w 6762167"/>
                <a:gd name="connsiteY7" fmla="*/ 123533 h 5497577"/>
                <a:gd name="connsiteX8" fmla="*/ 3238862 w 6762167"/>
                <a:gd name="connsiteY8" fmla="*/ 79990 h 5497577"/>
                <a:gd name="connsiteX9" fmla="*/ 3722369 w 6762167"/>
                <a:gd name="connsiteY9" fmla="*/ 164354 h 5497577"/>
                <a:gd name="connsiteX10" fmla="*/ 4531994 w 6762167"/>
                <a:gd name="connsiteY10" fmla="*/ 175240 h 5497577"/>
                <a:gd name="connsiteX11" fmla="*/ 5162005 w 6762167"/>
                <a:gd name="connsiteY11" fmla="*/ 26469 h 5497577"/>
                <a:gd name="connsiteX12" fmla="*/ 5735319 w 6762167"/>
                <a:gd name="connsiteY12" fmla="*/ 7419 h 5497577"/>
                <a:gd name="connsiteX13" fmla="*/ 6490062 w 6762167"/>
                <a:gd name="connsiteY13" fmla="*/ 109019 h 5497577"/>
                <a:gd name="connsiteX14" fmla="*/ 6635205 w 6762167"/>
                <a:gd name="connsiteY14" fmla="*/ 384790 h 5497577"/>
                <a:gd name="connsiteX15" fmla="*/ 6651533 w 6762167"/>
                <a:gd name="connsiteY15" fmla="*/ 1140894 h 5497577"/>
                <a:gd name="connsiteX16" fmla="*/ 6635205 w 6762167"/>
                <a:gd name="connsiteY16" fmla="*/ 1560447 h 5497577"/>
                <a:gd name="connsiteX17" fmla="*/ 6695076 w 6762167"/>
                <a:gd name="connsiteY17" fmla="*/ 2241258 h 5497577"/>
                <a:gd name="connsiteX18" fmla="*/ 6666955 w 6762167"/>
                <a:gd name="connsiteY18" fmla="*/ 2710251 h 5497577"/>
                <a:gd name="connsiteX19" fmla="*/ 6662419 w 6762167"/>
                <a:gd name="connsiteY19" fmla="*/ 3186047 h 5497577"/>
                <a:gd name="connsiteX20" fmla="*/ 6617969 w 6762167"/>
                <a:gd name="connsiteY20" fmla="*/ 4143990 h 5497577"/>
                <a:gd name="connsiteX21" fmla="*/ 6758576 w 6762167"/>
                <a:gd name="connsiteY21" fmla="*/ 4939554 h 5497577"/>
                <a:gd name="connsiteX22" fmla="*/ 6445158 w 6762167"/>
                <a:gd name="connsiteY22" fmla="*/ 5434854 h 5497577"/>
                <a:gd name="connsiteX23" fmla="*/ 5401490 w 6762167"/>
                <a:gd name="connsiteY23" fmla="*/ 5450276 h 5497577"/>
                <a:gd name="connsiteX24" fmla="*/ 4443547 w 6762167"/>
                <a:gd name="connsiteY24" fmla="*/ 5363190 h 5497577"/>
                <a:gd name="connsiteX25" fmla="*/ 3654333 w 6762167"/>
                <a:gd name="connsiteY25" fmla="*/ 5419887 h 5497577"/>
                <a:gd name="connsiteX26" fmla="*/ 2774405 w 6762167"/>
                <a:gd name="connsiteY26" fmla="*/ 5319647 h 5497577"/>
                <a:gd name="connsiteX27" fmla="*/ 1656805 w 6762167"/>
                <a:gd name="connsiteY27" fmla="*/ 5443472 h 5497577"/>
                <a:gd name="connsiteX28" fmla="*/ 473890 w 6762167"/>
                <a:gd name="connsiteY28" fmla="*/ 5411269 h 5497577"/>
                <a:gd name="connsiteX29" fmla="*/ 31205 w 6762167"/>
                <a:gd name="connsiteY29" fmla="*/ 4463304 h 5497577"/>
                <a:gd name="connsiteX30" fmla="*/ 45719 w 6762167"/>
                <a:gd name="connsiteY30" fmla="*/ 3694047 h 5497577"/>
                <a:gd name="connsiteX31" fmla="*/ 118290 w 6762167"/>
                <a:gd name="connsiteY31" fmla="*/ 2649019 h 5497577"/>
                <a:gd name="connsiteX32" fmla="*/ 74747 w 6762167"/>
                <a:gd name="connsiteY32" fmla="*/ 1865247 h 54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62167" h="5497577">
                  <a:moveTo>
                    <a:pt x="74747" y="1865247"/>
                  </a:moveTo>
                  <a:cubicBezTo>
                    <a:pt x="57814" y="1606409"/>
                    <a:pt x="11852" y="1335476"/>
                    <a:pt x="16690" y="1095990"/>
                  </a:cubicBezTo>
                  <a:cubicBezTo>
                    <a:pt x="21528" y="856504"/>
                    <a:pt x="26367" y="598044"/>
                    <a:pt x="103776" y="428333"/>
                  </a:cubicBezTo>
                  <a:cubicBezTo>
                    <a:pt x="181185" y="258622"/>
                    <a:pt x="331166" y="118846"/>
                    <a:pt x="481147" y="77722"/>
                  </a:cubicBezTo>
                  <a:cubicBezTo>
                    <a:pt x="631128" y="36598"/>
                    <a:pt x="850430" y="158987"/>
                    <a:pt x="1003662" y="181590"/>
                  </a:cubicBezTo>
                  <a:cubicBezTo>
                    <a:pt x="1156894" y="204193"/>
                    <a:pt x="1239897" y="212509"/>
                    <a:pt x="1400537" y="213340"/>
                  </a:cubicBezTo>
                  <a:cubicBezTo>
                    <a:pt x="1561177" y="214171"/>
                    <a:pt x="1769971" y="201547"/>
                    <a:pt x="1967501" y="186579"/>
                  </a:cubicBezTo>
                  <a:cubicBezTo>
                    <a:pt x="2165031" y="171611"/>
                    <a:pt x="2379646" y="144548"/>
                    <a:pt x="2585719" y="123533"/>
                  </a:cubicBezTo>
                  <a:cubicBezTo>
                    <a:pt x="2797613" y="105768"/>
                    <a:pt x="3049421" y="73187"/>
                    <a:pt x="3238862" y="79990"/>
                  </a:cubicBezTo>
                  <a:cubicBezTo>
                    <a:pt x="3428303" y="86793"/>
                    <a:pt x="3506847" y="148479"/>
                    <a:pt x="3722369" y="164354"/>
                  </a:cubicBezTo>
                  <a:cubicBezTo>
                    <a:pt x="3937891" y="180229"/>
                    <a:pt x="4292055" y="198221"/>
                    <a:pt x="4531994" y="175240"/>
                  </a:cubicBezTo>
                  <a:cubicBezTo>
                    <a:pt x="4771933" y="152259"/>
                    <a:pt x="4961451" y="54439"/>
                    <a:pt x="5162005" y="26469"/>
                  </a:cubicBezTo>
                  <a:cubicBezTo>
                    <a:pt x="5362559" y="-1501"/>
                    <a:pt x="5513976" y="-6339"/>
                    <a:pt x="5735319" y="7419"/>
                  </a:cubicBezTo>
                  <a:cubicBezTo>
                    <a:pt x="5956662" y="21177"/>
                    <a:pt x="6340081" y="46124"/>
                    <a:pt x="6490062" y="109019"/>
                  </a:cubicBezTo>
                  <a:cubicBezTo>
                    <a:pt x="6640043" y="171914"/>
                    <a:pt x="6608293" y="212811"/>
                    <a:pt x="6635205" y="384790"/>
                  </a:cubicBezTo>
                  <a:cubicBezTo>
                    <a:pt x="6662117" y="556769"/>
                    <a:pt x="6651533" y="944951"/>
                    <a:pt x="6651533" y="1140894"/>
                  </a:cubicBezTo>
                  <a:cubicBezTo>
                    <a:pt x="6651533" y="1336837"/>
                    <a:pt x="6627948" y="1377053"/>
                    <a:pt x="6635205" y="1560447"/>
                  </a:cubicBezTo>
                  <a:cubicBezTo>
                    <a:pt x="6642462" y="1743841"/>
                    <a:pt x="6712009" y="2067087"/>
                    <a:pt x="6695076" y="2241258"/>
                  </a:cubicBezTo>
                  <a:cubicBezTo>
                    <a:pt x="6678143" y="2415429"/>
                    <a:pt x="6672398" y="2552786"/>
                    <a:pt x="6666955" y="2710251"/>
                  </a:cubicBezTo>
                  <a:cubicBezTo>
                    <a:pt x="6661512" y="2867716"/>
                    <a:pt x="6670583" y="2947091"/>
                    <a:pt x="6662419" y="3186047"/>
                  </a:cubicBezTo>
                  <a:cubicBezTo>
                    <a:pt x="6654255" y="3425003"/>
                    <a:pt x="6601943" y="3851739"/>
                    <a:pt x="6617969" y="4143990"/>
                  </a:cubicBezTo>
                  <a:cubicBezTo>
                    <a:pt x="6633995" y="4436241"/>
                    <a:pt x="6787378" y="4724410"/>
                    <a:pt x="6758576" y="4939554"/>
                  </a:cubicBezTo>
                  <a:cubicBezTo>
                    <a:pt x="6729774" y="5154698"/>
                    <a:pt x="6671339" y="5349734"/>
                    <a:pt x="6445158" y="5434854"/>
                  </a:cubicBezTo>
                  <a:cubicBezTo>
                    <a:pt x="6218977" y="5519974"/>
                    <a:pt x="5735092" y="5462220"/>
                    <a:pt x="5401490" y="5450276"/>
                  </a:cubicBezTo>
                  <a:cubicBezTo>
                    <a:pt x="5067888" y="5438332"/>
                    <a:pt x="4734740" y="5368255"/>
                    <a:pt x="4443547" y="5363190"/>
                  </a:cubicBezTo>
                  <a:cubicBezTo>
                    <a:pt x="4152354" y="5358125"/>
                    <a:pt x="3932523" y="5427144"/>
                    <a:pt x="3654333" y="5419887"/>
                  </a:cubicBezTo>
                  <a:cubicBezTo>
                    <a:pt x="3376143" y="5412630"/>
                    <a:pt x="3107326" y="5315716"/>
                    <a:pt x="2774405" y="5319647"/>
                  </a:cubicBezTo>
                  <a:cubicBezTo>
                    <a:pt x="2441484" y="5323578"/>
                    <a:pt x="2040224" y="5428202"/>
                    <a:pt x="1656805" y="5443472"/>
                  </a:cubicBezTo>
                  <a:cubicBezTo>
                    <a:pt x="1273386" y="5458742"/>
                    <a:pt x="744823" y="5574630"/>
                    <a:pt x="473890" y="5411269"/>
                  </a:cubicBezTo>
                  <a:cubicBezTo>
                    <a:pt x="202957" y="5247908"/>
                    <a:pt x="102567" y="4749508"/>
                    <a:pt x="31205" y="4463304"/>
                  </a:cubicBezTo>
                  <a:cubicBezTo>
                    <a:pt x="-40157" y="4177100"/>
                    <a:pt x="31205" y="3996428"/>
                    <a:pt x="45719" y="3694047"/>
                  </a:cubicBezTo>
                  <a:cubicBezTo>
                    <a:pt x="60233" y="3391666"/>
                    <a:pt x="108614" y="2951400"/>
                    <a:pt x="118290" y="2649019"/>
                  </a:cubicBezTo>
                  <a:cubicBezTo>
                    <a:pt x="127966" y="2346638"/>
                    <a:pt x="91680" y="2124085"/>
                    <a:pt x="74747" y="1865247"/>
                  </a:cubicBezTo>
                  <a:close/>
                </a:path>
              </a:pathLst>
            </a:cu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50B5A5A-E5E6-4F5F-9519-55A70DEBA9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3039"/>
            <a:ext cx="12192000" cy="304947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704904FB-5A09-4CEB-B04B-C8DC3AC279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526" y="1512033"/>
            <a:ext cx="1097783" cy="1371223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20932DCD-F634-4EB5-9E03-9C95E3D465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72" y="2182546"/>
            <a:ext cx="1193936" cy="142830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948E385D-19AC-41DF-8EF2-2C3799D7AF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01" y="1583312"/>
            <a:ext cx="1193936" cy="141945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EEF369F3-67DB-4301-B8B6-577A8551F9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831" y="2120210"/>
            <a:ext cx="1295642" cy="140177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C501EAB-C11A-4C72-BBFA-DF2F7C57887A}"/>
              </a:ext>
            </a:extLst>
          </p:cNvPr>
          <p:cNvGrpSpPr/>
          <p:nvPr/>
        </p:nvGrpSpPr>
        <p:grpSpPr>
          <a:xfrm>
            <a:off x="702838" y="668852"/>
            <a:ext cx="4132284" cy="661722"/>
            <a:chOff x="2421141" y="730782"/>
            <a:chExt cx="5861871" cy="799975"/>
          </a:xfrm>
          <a:solidFill>
            <a:srgbClr val="E6E9F2"/>
          </a:solidFill>
        </p:grpSpPr>
        <p:sp>
          <p:nvSpPr>
            <p:cNvPr id="34" name="Rectangle: Rounded Corners 43">
              <a:extLst>
                <a:ext uri="{FF2B5EF4-FFF2-40B4-BE49-F238E27FC236}">
                  <a16:creationId xmlns:a16="http://schemas.microsoft.com/office/drawing/2014/main" xmlns="" id="{CE226758-A443-4430-8773-360D5A3017C5}"/>
                </a:ext>
              </a:extLst>
            </p:cNvPr>
            <p:cNvSpPr/>
            <p:nvPr/>
          </p:nvSpPr>
          <p:spPr>
            <a:xfrm>
              <a:off x="2421141" y="730782"/>
              <a:ext cx="5471576" cy="738521"/>
            </a:xfrm>
            <a:custGeom>
              <a:avLst/>
              <a:gdLst>
                <a:gd name="connsiteX0" fmla="*/ 0 w 3545058"/>
                <a:gd name="connsiteY0" fmla="*/ 96131 h 576774"/>
                <a:gd name="connsiteX1" fmla="*/ 96131 w 3545058"/>
                <a:gd name="connsiteY1" fmla="*/ 0 h 576774"/>
                <a:gd name="connsiteX2" fmla="*/ 721986 w 3545058"/>
                <a:gd name="connsiteY2" fmla="*/ 0 h 576774"/>
                <a:gd name="connsiteX3" fmla="*/ 1280786 w 3545058"/>
                <a:gd name="connsiteY3" fmla="*/ 0 h 576774"/>
                <a:gd name="connsiteX4" fmla="*/ 1839585 w 3545058"/>
                <a:gd name="connsiteY4" fmla="*/ 0 h 576774"/>
                <a:gd name="connsiteX5" fmla="*/ 2297800 w 3545058"/>
                <a:gd name="connsiteY5" fmla="*/ 0 h 576774"/>
                <a:gd name="connsiteX6" fmla="*/ 2789544 w 3545058"/>
                <a:gd name="connsiteY6" fmla="*/ 0 h 576774"/>
                <a:gd name="connsiteX7" fmla="*/ 3448927 w 3545058"/>
                <a:gd name="connsiteY7" fmla="*/ 0 h 576774"/>
                <a:gd name="connsiteX8" fmla="*/ 3545058 w 3545058"/>
                <a:gd name="connsiteY8" fmla="*/ 96131 h 576774"/>
                <a:gd name="connsiteX9" fmla="*/ 3545058 w 3545058"/>
                <a:gd name="connsiteY9" fmla="*/ 480643 h 576774"/>
                <a:gd name="connsiteX10" fmla="*/ 3448927 w 3545058"/>
                <a:gd name="connsiteY10" fmla="*/ 576774 h 576774"/>
                <a:gd name="connsiteX11" fmla="*/ 2890128 w 3545058"/>
                <a:gd name="connsiteY11" fmla="*/ 576774 h 576774"/>
                <a:gd name="connsiteX12" fmla="*/ 2264272 w 3545058"/>
                <a:gd name="connsiteY12" fmla="*/ 576774 h 576774"/>
                <a:gd name="connsiteX13" fmla="*/ 1772529 w 3545058"/>
                <a:gd name="connsiteY13" fmla="*/ 576774 h 576774"/>
                <a:gd name="connsiteX14" fmla="*/ 1180202 w 3545058"/>
                <a:gd name="connsiteY14" fmla="*/ 576774 h 576774"/>
                <a:gd name="connsiteX15" fmla="*/ 688458 w 3545058"/>
                <a:gd name="connsiteY15" fmla="*/ 576774 h 576774"/>
                <a:gd name="connsiteX16" fmla="*/ 96131 w 3545058"/>
                <a:gd name="connsiteY16" fmla="*/ 576774 h 576774"/>
                <a:gd name="connsiteX17" fmla="*/ 0 w 3545058"/>
                <a:gd name="connsiteY17" fmla="*/ 480643 h 576774"/>
                <a:gd name="connsiteX18" fmla="*/ 0 w 3545058"/>
                <a:gd name="connsiteY18" fmla="*/ 96131 h 57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45058" h="576774" fill="none" extrusionOk="0">
                  <a:moveTo>
                    <a:pt x="0" y="96131"/>
                  </a:moveTo>
                  <a:cubicBezTo>
                    <a:pt x="8469" y="51660"/>
                    <a:pt x="47925" y="5020"/>
                    <a:pt x="96131" y="0"/>
                  </a:cubicBezTo>
                  <a:cubicBezTo>
                    <a:pt x="328807" y="-58924"/>
                    <a:pt x="426981" y="48115"/>
                    <a:pt x="721986" y="0"/>
                  </a:cubicBezTo>
                  <a:cubicBezTo>
                    <a:pt x="1016992" y="-48115"/>
                    <a:pt x="1017421" y="32492"/>
                    <a:pt x="1280786" y="0"/>
                  </a:cubicBezTo>
                  <a:cubicBezTo>
                    <a:pt x="1544151" y="-32492"/>
                    <a:pt x="1605561" y="33355"/>
                    <a:pt x="1839585" y="0"/>
                  </a:cubicBezTo>
                  <a:cubicBezTo>
                    <a:pt x="2073609" y="-33355"/>
                    <a:pt x="2202420" y="36480"/>
                    <a:pt x="2297800" y="0"/>
                  </a:cubicBezTo>
                  <a:cubicBezTo>
                    <a:pt x="2393180" y="-36480"/>
                    <a:pt x="2628824" y="15384"/>
                    <a:pt x="2789544" y="0"/>
                  </a:cubicBezTo>
                  <a:cubicBezTo>
                    <a:pt x="2950264" y="-15384"/>
                    <a:pt x="3266356" y="30402"/>
                    <a:pt x="3448927" y="0"/>
                  </a:cubicBezTo>
                  <a:cubicBezTo>
                    <a:pt x="3497003" y="8190"/>
                    <a:pt x="3554289" y="53047"/>
                    <a:pt x="3545058" y="96131"/>
                  </a:cubicBezTo>
                  <a:cubicBezTo>
                    <a:pt x="3582194" y="223006"/>
                    <a:pt x="3500532" y="304039"/>
                    <a:pt x="3545058" y="480643"/>
                  </a:cubicBezTo>
                  <a:cubicBezTo>
                    <a:pt x="3557281" y="525022"/>
                    <a:pt x="3510681" y="570867"/>
                    <a:pt x="3448927" y="576774"/>
                  </a:cubicBezTo>
                  <a:cubicBezTo>
                    <a:pt x="3265199" y="626351"/>
                    <a:pt x="3153732" y="516119"/>
                    <a:pt x="2890128" y="576774"/>
                  </a:cubicBezTo>
                  <a:cubicBezTo>
                    <a:pt x="2626524" y="637429"/>
                    <a:pt x="2543795" y="514245"/>
                    <a:pt x="2264272" y="576774"/>
                  </a:cubicBezTo>
                  <a:cubicBezTo>
                    <a:pt x="1984749" y="639303"/>
                    <a:pt x="1936652" y="544973"/>
                    <a:pt x="1772529" y="576774"/>
                  </a:cubicBezTo>
                  <a:cubicBezTo>
                    <a:pt x="1608406" y="608575"/>
                    <a:pt x="1319332" y="525552"/>
                    <a:pt x="1180202" y="576774"/>
                  </a:cubicBezTo>
                  <a:cubicBezTo>
                    <a:pt x="1041072" y="627996"/>
                    <a:pt x="850449" y="572313"/>
                    <a:pt x="688458" y="576774"/>
                  </a:cubicBezTo>
                  <a:cubicBezTo>
                    <a:pt x="526467" y="581235"/>
                    <a:pt x="364897" y="548993"/>
                    <a:pt x="96131" y="576774"/>
                  </a:cubicBezTo>
                  <a:cubicBezTo>
                    <a:pt x="31053" y="579273"/>
                    <a:pt x="-212" y="543239"/>
                    <a:pt x="0" y="480643"/>
                  </a:cubicBezTo>
                  <a:cubicBezTo>
                    <a:pt x="-2852" y="366264"/>
                    <a:pt x="31056" y="237213"/>
                    <a:pt x="0" y="96131"/>
                  </a:cubicBezTo>
                  <a:close/>
                </a:path>
                <a:path w="3545058" h="576774" stroke="0" extrusionOk="0">
                  <a:moveTo>
                    <a:pt x="0" y="96131"/>
                  </a:moveTo>
                  <a:cubicBezTo>
                    <a:pt x="-10612" y="39904"/>
                    <a:pt x="48631" y="4257"/>
                    <a:pt x="96131" y="0"/>
                  </a:cubicBezTo>
                  <a:cubicBezTo>
                    <a:pt x="310742" y="-3093"/>
                    <a:pt x="485945" y="803"/>
                    <a:pt x="688458" y="0"/>
                  </a:cubicBezTo>
                  <a:cubicBezTo>
                    <a:pt x="890971" y="-803"/>
                    <a:pt x="1114072" y="19783"/>
                    <a:pt x="1280786" y="0"/>
                  </a:cubicBezTo>
                  <a:cubicBezTo>
                    <a:pt x="1447500" y="-19783"/>
                    <a:pt x="1716277" y="34185"/>
                    <a:pt x="1873113" y="0"/>
                  </a:cubicBezTo>
                  <a:cubicBezTo>
                    <a:pt x="2029949" y="-34185"/>
                    <a:pt x="2244527" y="23485"/>
                    <a:pt x="2498968" y="0"/>
                  </a:cubicBezTo>
                  <a:cubicBezTo>
                    <a:pt x="2753410" y="-23485"/>
                    <a:pt x="3153957" y="24836"/>
                    <a:pt x="3448927" y="0"/>
                  </a:cubicBezTo>
                  <a:cubicBezTo>
                    <a:pt x="3514463" y="6400"/>
                    <a:pt x="3535715" y="44706"/>
                    <a:pt x="3545058" y="96131"/>
                  </a:cubicBezTo>
                  <a:cubicBezTo>
                    <a:pt x="3557692" y="178573"/>
                    <a:pt x="3502318" y="384324"/>
                    <a:pt x="3545058" y="480643"/>
                  </a:cubicBezTo>
                  <a:cubicBezTo>
                    <a:pt x="3549325" y="521047"/>
                    <a:pt x="3492872" y="581268"/>
                    <a:pt x="3448927" y="576774"/>
                  </a:cubicBezTo>
                  <a:cubicBezTo>
                    <a:pt x="3288584" y="614035"/>
                    <a:pt x="3152018" y="563756"/>
                    <a:pt x="2990712" y="576774"/>
                  </a:cubicBezTo>
                  <a:cubicBezTo>
                    <a:pt x="2829407" y="589792"/>
                    <a:pt x="2679171" y="539943"/>
                    <a:pt x="2398384" y="576774"/>
                  </a:cubicBezTo>
                  <a:cubicBezTo>
                    <a:pt x="2117597" y="613605"/>
                    <a:pt x="2066972" y="559516"/>
                    <a:pt x="1906641" y="576774"/>
                  </a:cubicBezTo>
                  <a:cubicBezTo>
                    <a:pt x="1746310" y="594032"/>
                    <a:pt x="1524709" y="549960"/>
                    <a:pt x="1414897" y="576774"/>
                  </a:cubicBezTo>
                  <a:cubicBezTo>
                    <a:pt x="1305085" y="603588"/>
                    <a:pt x="937421" y="501787"/>
                    <a:pt x="789042" y="576774"/>
                  </a:cubicBezTo>
                  <a:cubicBezTo>
                    <a:pt x="640663" y="651761"/>
                    <a:pt x="353707" y="521177"/>
                    <a:pt x="96131" y="576774"/>
                  </a:cubicBezTo>
                  <a:cubicBezTo>
                    <a:pt x="48192" y="587358"/>
                    <a:pt x="-8858" y="527621"/>
                    <a:pt x="0" y="480643"/>
                  </a:cubicBezTo>
                  <a:cubicBezTo>
                    <a:pt x="-14439" y="349945"/>
                    <a:pt x="21005" y="199522"/>
                    <a:pt x="0" y="96131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chemeClr val="accent1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custGeom>
                      <a:avLst/>
                      <a:gdLst>
                        <a:gd name="connsiteX0" fmla="*/ 0 w 3857148"/>
                        <a:gd name="connsiteY0" fmla="*/ 101816 h 610889"/>
                        <a:gd name="connsiteX1" fmla="*/ 104593 w 3857148"/>
                        <a:gd name="connsiteY1" fmla="*/ 0 h 610889"/>
                        <a:gd name="connsiteX2" fmla="*/ 785546 w 3857148"/>
                        <a:gd name="connsiteY2" fmla="*/ 0 h 610889"/>
                        <a:gd name="connsiteX3" fmla="*/ 1393540 w 3857148"/>
                        <a:gd name="connsiteY3" fmla="*/ 0 h 610889"/>
                        <a:gd name="connsiteX4" fmla="*/ 2001533 w 3857148"/>
                        <a:gd name="connsiteY4" fmla="*/ 0 h 610889"/>
                        <a:gd name="connsiteX5" fmla="*/ 2500087 w 3857148"/>
                        <a:gd name="connsiteY5" fmla="*/ 0 h 610889"/>
                        <a:gd name="connsiteX6" fmla="*/ 3035122 w 3857148"/>
                        <a:gd name="connsiteY6" fmla="*/ 0 h 610889"/>
                        <a:gd name="connsiteX7" fmla="*/ 3752554 w 3857148"/>
                        <a:gd name="connsiteY7" fmla="*/ 0 h 610889"/>
                        <a:gd name="connsiteX8" fmla="*/ 3857148 w 3857148"/>
                        <a:gd name="connsiteY8" fmla="*/ 101816 h 610889"/>
                        <a:gd name="connsiteX9" fmla="*/ 3857148 w 3857148"/>
                        <a:gd name="connsiteY9" fmla="*/ 509072 h 610889"/>
                        <a:gd name="connsiteX10" fmla="*/ 3752554 w 3857148"/>
                        <a:gd name="connsiteY10" fmla="*/ 610889 h 610889"/>
                        <a:gd name="connsiteX11" fmla="*/ 3144561 w 3857148"/>
                        <a:gd name="connsiteY11" fmla="*/ 610889 h 610889"/>
                        <a:gd name="connsiteX12" fmla="*/ 2463607 w 3857148"/>
                        <a:gd name="connsiteY12" fmla="*/ 610889 h 610889"/>
                        <a:gd name="connsiteX13" fmla="*/ 1928574 w 3857148"/>
                        <a:gd name="connsiteY13" fmla="*/ 610889 h 610889"/>
                        <a:gd name="connsiteX14" fmla="*/ 1284101 w 3857148"/>
                        <a:gd name="connsiteY14" fmla="*/ 610889 h 610889"/>
                        <a:gd name="connsiteX15" fmla="*/ 749066 w 3857148"/>
                        <a:gd name="connsiteY15" fmla="*/ 610889 h 610889"/>
                        <a:gd name="connsiteX16" fmla="*/ 104593 w 3857148"/>
                        <a:gd name="connsiteY16" fmla="*/ 610889 h 610889"/>
                        <a:gd name="connsiteX17" fmla="*/ 0 w 3857148"/>
                        <a:gd name="connsiteY17" fmla="*/ 509072 h 610889"/>
                        <a:gd name="connsiteX18" fmla="*/ 0 w 3857148"/>
                        <a:gd name="connsiteY18" fmla="*/ 101816 h 610889"/>
                        <a:gd name="connsiteX0" fmla="*/ 0 w 3857148"/>
                        <a:gd name="connsiteY0" fmla="*/ 101816 h 610889"/>
                        <a:gd name="connsiteX1" fmla="*/ 104593 w 3857148"/>
                        <a:gd name="connsiteY1" fmla="*/ 0 h 610889"/>
                        <a:gd name="connsiteX2" fmla="*/ 749066 w 3857148"/>
                        <a:gd name="connsiteY2" fmla="*/ 0 h 610889"/>
                        <a:gd name="connsiteX3" fmla="*/ 1393540 w 3857148"/>
                        <a:gd name="connsiteY3" fmla="*/ 0 h 610889"/>
                        <a:gd name="connsiteX4" fmla="*/ 2038012 w 3857148"/>
                        <a:gd name="connsiteY4" fmla="*/ 0 h 610889"/>
                        <a:gd name="connsiteX5" fmla="*/ 2718965 w 3857148"/>
                        <a:gd name="connsiteY5" fmla="*/ 0 h 610889"/>
                        <a:gd name="connsiteX6" fmla="*/ 3752554 w 3857148"/>
                        <a:gd name="connsiteY6" fmla="*/ 0 h 610889"/>
                        <a:gd name="connsiteX7" fmla="*/ 3857148 w 3857148"/>
                        <a:gd name="connsiteY7" fmla="*/ 101816 h 610889"/>
                        <a:gd name="connsiteX8" fmla="*/ 3857148 w 3857148"/>
                        <a:gd name="connsiteY8" fmla="*/ 509072 h 610889"/>
                        <a:gd name="connsiteX9" fmla="*/ 3752554 w 3857148"/>
                        <a:gd name="connsiteY9" fmla="*/ 610889 h 610889"/>
                        <a:gd name="connsiteX10" fmla="*/ 3254000 w 3857148"/>
                        <a:gd name="connsiteY10" fmla="*/ 610889 h 610889"/>
                        <a:gd name="connsiteX11" fmla="*/ 2609526 w 3857148"/>
                        <a:gd name="connsiteY11" fmla="*/ 610889 h 610889"/>
                        <a:gd name="connsiteX12" fmla="*/ 2074492 w 3857148"/>
                        <a:gd name="connsiteY12" fmla="*/ 610889 h 610889"/>
                        <a:gd name="connsiteX13" fmla="*/ 1539457 w 3857148"/>
                        <a:gd name="connsiteY13" fmla="*/ 610889 h 610889"/>
                        <a:gd name="connsiteX14" fmla="*/ 858505 w 3857148"/>
                        <a:gd name="connsiteY14" fmla="*/ 610889 h 610889"/>
                        <a:gd name="connsiteX15" fmla="*/ 104593 w 3857148"/>
                        <a:gd name="connsiteY15" fmla="*/ 610889 h 610889"/>
                        <a:gd name="connsiteX16" fmla="*/ 0 w 3857148"/>
                        <a:gd name="connsiteY16" fmla="*/ 509072 h 610889"/>
                        <a:gd name="connsiteX17" fmla="*/ 0 w 3857148"/>
                        <a:gd name="connsiteY17" fmla="*/ 101816 h 6108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3857148" h="610889" fill="none" extrusionOk="0">
                          <a:moveTo>
                            <a:pt x="0" y="101816"/>
                          </a:moveTo>
                          <a:cubicBezTo>
                            <a:pt x="2895" y="68432"/>
                            <a:pt x="38388" y="-796"/>
                            <a:pt x="104593" y="0"/>
                          </a:cubicBezTo>
                          <a:cubicBezTo>
                            <a:pt x="358849" y="-41765"/>
                            <a:pt x="439748" y="63247"/>
                            <a:pt x="785546" y="0"/>
                          </a:cubicBezTo>
                          <a:cubicBezTo>
                            <a:pt x="1123990" y="-62229"/>
                            <a:pt x="1112779" y="32368"/>
                            <a:pt x="1393540" y="0"/>
                          </a:cubicBezTo>
                          <a:cubicBezTo>
                            <a:pt x="1673689" y="-31063"/>
                            <a:pt x="1763058" y="12714"/>
                            <a:pt x="2001533" y="0"/>
                          </a:cubicBezTo>
                          <a:cubicBezTo>
                            <a:pt x="2235368" y="-27907"/>
                            <a:pt x="2383238" y="44044"/>
                            <a:pt x="2500087" y="0"/>
                          </a:cubicBezTo>
                          <a:cubicBezTo>
                            <a:pt x="2607691" y="-70403"/>
                            <a:pt x="2849489" y="6376"/>
                            <a:pt x="3035122" y="0"/>
                          </a:cubicBezTo>
                          <a:cubicBezTo>
                            <a:pt x="3245839" y="-41846"/>
                            <a:pt x="3589009" y="8264"/>
                            <a:pt x="3752554" y="0"/>
                          </a:cubicBezTo>
                          <a:cubicBezTo>
                            <a:pt x="3806765" y="-57"/>
                            <a:pt x="3871629" y="55620"/>
                            <a:pt x="3857148" y="101816"/>
                          </a:cubicBezTo>
                          <a:cubicBezTo>
                            <a:pt x="3876314" y="257787"/>
                            <a:pt x="3825390" y="320344"/>
                            <a:pt x="3857148" y="509072"/>
                          </a:cubicBezTo>
                          <a:cubicBezTo>
                            <a:pt x="3869513" y="554331"/>
                            <a:pt x="3836249" y="614857"/>
                            <a:pt x="3752554" y="610889"/>
                          </a:cubicBezTo>
                          <a:cubicBezTo>
                            <a:pt x="3537743" y="675471"/>
                            <a:pt x="3439779" y="551203"/>
                            <a:pt x="3144561" y="610889"/>
                          </a:cubicBezTo>
                          <a:cubicBezTo>
                            <a:pt x="2882183" y="669526"/>
                            <a:pt x="2763615" y="553390"/>
                            <a:pt x="2463607" y="610889"/>
                          </a:cubicBezTo>
                          <a:cubicBezTo>
                            <a:pt x="2141865" y="680787"/>
                            <a:pt x="2106885" y="588840"/>
                            <a:pt x="1928574" y="610889"/>
                          </a:cubicBezTo>
                          <a:cubicBezTo>
                            <a:pt x="1753995" y="644863"/>
                            <a:pt x="1429395" y="551894"/>
                            <a:pt x="1284101" y="610889"/>
                          </a:cubicBezTo>
                          <a:cubicBezTo>
                            <a:pt x="1137665" y="645441"/>
                            <a:pt x="927530" y="597538"/>
                            <a:pt x="749066" y="610889"/>
                          </a:cubicBezTo>
                          <a:cubicBezTo>
                            <a:pt x="585287" y="663364"/>
                            <a:pt x="398339" y="588896"/>
                            <a:pt x="104593" y="610889"/>
                          </a:cubicBezTo>
                          <a:cubicBezTo>
                            <a:pt x="43649" y="602756"/>
                            <a:pt x="5071" y="579957"/>
                            <a:pt x="0" y="509072"/>
                          </a:cubicBezTo>
                          <a:cubicBezTo>
                            <a:pt x="-3067" y="360232"/>
                            <a:pt x="18063" y="262677"/>
                            <a:pt x="0" y="101816"/>
                          </a:cubicBezTo>
                          <a:close/>
                        </a:path>
                        <a:path w="3857148" h="610889" stroke="0" extrusionOk="0">
                          <a:moveTo>
                            <a:pt x="0" y="101816"/>
                          </a:moveTo>
                          <a:cubicBezTo>
                            <a:pt x="-26089" y="42249"/>
                            <a:pt x="44097" y="15225"/>
                            <a:pt x="104593" y="0"/>
                          </a:cubicBezTo>
                          <a:cubicBezTo>
                            <a:pt x="369727" y="-45272"/>
                            <a:pt x="520477" y="-2676"/>
                            <a:pt x="749066" y="0"/>
                          </a:cubicBezTo>
                          <a:cubicBezTo>
                            <a:pt x="974516" y="-6865"/>
                            <a:pt x="1189118" y="14844"/>
                            <a:pt x="1393540" y="0"/>
                          </a:cubicBezTo>
                          <a:cubicBezTo>
                            <a:pt x="1535098" y="2872"/>
                            <a:pt x="1881559" y="38246"/>
                            <a:pt x="2038012" y="0"/>
                          </a:cubicBezTo>
                          <a:cubicBezTo>
                            <a:pt x="2272842" y="-18552"/>
                            <a:pt x="2456155" y="48031"/>
                            <a:pt x="2718965" y="0"/>
                          </a:cubicBezTo>
                          <a:cubicBezTo>
                            <a:pt x="3084815" y="-9523"/>
                            <a:pt x="3379173" y="99311"/>
                            <a:pt x="3752554" y="0"/>
                          </a:cubicBezTo>
                          <a:cubicBezTo>
                            <a:pt x="3821863" y="3431"/>
                            <a:pt x="3849735" y="36503"/>
                            <a:pt x="3857148" y="101816"/>
                          </a:cubicBezTo>
                          <a:cubicBezTo>
                            <a:pt x="3856309" y="185622"/>
                            <a:pt x="3794624" y="396422"/>
                            <a:pt x="3857148" y="509072"/>
                          </a:cubicBezTo>
                          <a:cubicBezTo>
                            <a:pt x="3863287" y="546787"/>
                            <a:pt x="3793773" y="622803"/>
                            <a:pt x="3752554" y="610889"/>
                          </a:cubicBezTo>
                          <a:cubicBezTo>
                            <a:pt x="3596264" y="633082"/>
                            <a:pt x="3420867" y="596226"/>
                            <a:pt x="3254000" y="610889"/>
                          </a:cubicBezTo>
                          <a:cubicBezTo>
                            <a:pt x="3082037" y="641010"/>
                            <a:pt x="2896270" y="569191"/>
                            <a:pt x="2609526" y="610889"/>
                          </a:cubicBezTo>
                          <a:cubicBezTo>
                            <a:pt x="2306773" y="653074"/>
                            <a:pt x="2249611" y="590560"/>
                            <a:pt x="2074492" y="610889"/>
                          </a:cubicBezTo>
                          <a:cubicBezTo>
                            <a:pt x="1902686" y="632351"/>
                            <a:pt x="1667261" y="580625"/>
                            <a:pt x="1539457" y="610889"/>
                          </a:cubicBezTo>
                          <a:cubicBezTo>
                            <a:pt x="1434498" y="639156"/>
                            <a:pt x="985922" y="550559"/>
                            <a:pt x="858505" y="610889"/>
                          </a:cubicBezTo>
                          <a:cubicBezTo>
                            <a:pt x="671665" y="704652"/>
                            <a:pt x="371761" y="543269"/>
                            <a:pt x="104593" y="610889"/>
                          </a:cubicBezTo>
                          <a:cubicBezTo>
                            <a:pt x="53730" y="624940"/>
                            <a:pt x="-14753" y="562220"/>
                            <a:pt x="0" y="509072"/>
                          </a:cubicBezTo>
                          <a:cubicBezTo>
                            <a:pt x="-4762" y="342996"/>
                            <a:pt x="-3752" y="215841"/>
                            <a:pt x="0" y="101816"/>
                          </a:cubicBezTo>
                          <a:close/>
                        </a:path>
                        <a:path w="3857148" h="610889" fill="none" stroke="0" extrusionOk="0">
                          <a:moveTo>
                            <a:pt x="0" y="101816"/>
                          </a:moveTo>
                          <a:cubicBezTo>
                            <a:pt x="-5043" y="50503"/>
                            <a:pt x="62595" y="13272"/>
                            <a:pt x="104593" y="0"/>
                          </a:cubicBezTo>
                          <a:cubicBezTo>
                            <a:pt x="378856" y="-66183"/>
                            <a:pt x="471986" y="49762"/>
                            <a:pt x="785546" y="0"/>
                          </a:cubicBezTo>
                          <a:cubicBezTo>
                            <a:pt x="1103459" y="-47633"/>
                            <a:pt x="1111339" y="56911"/>
                            <a:pt x="1393540" y="0"/>
                          </a:cubicBezTo>
                          <a:cubicBezTo>
                            <a:pt x="1698183" y="-14668"/>
                            <a:pt x="1723575" y="28223"/>
                            <a:pt x="2001533" y="0"/>
                          </a:cubicBezTo>
                          <a:cubicBezTo>
                            <a:pt x="2228363" y="-52745"/>
                            <a:pt x="2377604" y="34198"/>
                            <a:pt x="2500087" y="0"/>
                          </a:cubicBezTo>
                          <a:cubicBezTo>
                            <a:pt x="2618830" y="-42594"/>
                            <a:pt x="2866311" y="50"/>
                            <a:pt x="3035122" y="0"/>
                          </a:cubicBezTo>
                          <a:cubicBezTo>
                            <a:pt x="3262665" y="-5539"/>
                            <a:pt x="3521935" y="16330"/>
                            <a:pt x="3752554" y="0"/>
                          </a:cubicBezTo>
                          <a:cubicBezTo>
                            <a:pt x="3808232" y="1835"/>
                            <a:pt x="3871328" y="43881"/>
                            <a:pt x="3857148" y="101816"/>
                          </a:cubicBezTo>
                          <a:cubicBezTo>
                            <a:pt x="3888042" y="240869"/>
                            <a:pt x="3808574" y="311080"/>
                            <a:pt x="3857148" y="509072"/>
                          </a:cubicBezTo>
                          <a:cubicBezTo>
                            <a:pt x="3876012" y="569842"/>
                            <a:pt x="3817272" y="617385"/>
                            <a:pt x="3752554" y="610889"/>
                          </a:cubicBezTo>
                          <a:cubicBezTo>
                            <a:pt x="3573943" y="628400"/>
                            <a:pt x="3445700" y="529941"/>
                            <a:pt x="3144561" y="610889"/>
                          </a:cubicBezTo>
                          <a:cubicBezTo>
                            <a:pt x="2899262" y="683646"/>
                            <a:pt x="2732060" y="574306"/>
                            <a:pt x="2463607" y="610889"/>
                          </a:cubicBezTo>
                          <a:cubicBezTo>
                            <a:pt x="2170948" y="692702"/>
                            <a:pt x="2139910" y="569889"/>
                            <a:pt x="1928574" y="610889"/>
                          </a:cubicBezTo>
                          <a:cubicBezTo>
                            <a:pt x="1771351" y="617807"/>
                            <a:pt x="1444612" y="575396"/>
                            <a:pt x="1284101" y="610889"/>
                          </a:cubicBezTo>
                          <a:cubicBezTo>
                            <a:pt x="1103458" y="644939"/>
                            <a:pt x="945731" y="572392"/>
                            <a:pt x="749066" y="610889"/>
                          </a:cubicBezTo>
                          <a:cubicBezTo>
                            <a:pt x="599018" y="602250"/>
                            <a:pt x="394131" y="534721"/>
                            <a:pt x="104593" y="610889"/>
                          </a:cubicBezTo>
                          <a:cubicBezTo>
                            <a:pt x="37679" y="622979"/>
                            <a:pt x="2488" y="564011"/>
                            <a:pt x="0" y="509072"/>
                          </a:cubicBezTo>
                          <a:cubicBezTo>
                            <a:pt x="-14951" y="380442"/>
                            <a:pt x="24145" y="217968"/>
                            <a:pt x="0" y="101816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9338BAB3-5A69-4B29-83D9-9D48425A4276}"/>
                </a:ext>
              </a:extLst>
            </p:cNvPr>
            <p:cNvSpPr txBox="1"/>
            <p:nvPr/>
          </p:nvSpPr>
          <p:spPr>
            <a:xfrm>
              <a:off x="2749457" y="749389"/>
              <a:ext cx="5533555" cy="781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Đặt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rồi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椭圆 42">
            <a:extLst>
              <a:ext uri="{FF2B5EF4-FFF2-40B4-BE49-F238E27FC236}">
                <a16:creationId xmlns:a16="http://schemas.microsoft.com/office/drawing/2014/main" xmlns="" id="{98A803D0-C7EB-459A-A366-B18572287C9A}"/>
              </a:ext>
            </a:extLst>
          </p:cNvPr>
          <p:cNvSpPr/>
          <p:nvPr/>
        </p:nvSpPr>
        <p:spPr>
          <a:xfrm>
            <a:off x="286489" y="601740"/>
            <a:ext cx="709610" cy="709610"/>
          </a:xfrm>
          <a:prstGeom prst="ellipse">
            <a:avLst/>
          </a:prstGeom>
          <a:solidFill>
            <a:srgbClr val="CC4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2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37" name="图片 17">
            <a:extLst>
              <a:ext uri="{FF2B5EF4-FFF2-40B4-BE49-F238E27FC236}">
                <a16:creationId xmlns:a16="http://schemas.microsoft.com/office/drawing/2014/main" xmlns="" id="{3BC9529C-FC4A-4F7D-BCC5-AE3D3B28EF2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50" r="65481"/>
          <a:stretch/>
        </p:blipFill>
        <p:spPr>
          <a:xfrm>
            <a:off x="2090447" y="1345965"/>
            <a:ext cx="1492946" cy="1515339"/>
          </a:xfrm>
          <a:prstGeom prst="rect">
            <a:avLst/>
          </a:prstGeom>
        </p:spPr>
      </p:pic>
      <p:pic>
        <p:nvPicPr>
          <p:cNvPr id="38" name="图片 17">
            <a:extLst>
              <a:ext uri="{FF2B5EF4-FFF2-40B4-BE49-F238E27FC236}">
                <a16:creationId xmlns:a16="http://schemas.microsoft.com/office/drawing/2014/main" xmlns="" id="{1E57F682-307B-40C2-80E6-FA14C15FCCE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4" t="-620" r="-1160" b="43504"/>
          <a:stretch/>
        </p:blipFill>
        <p:spPr>
          <a:xfrm>
            <a:off x="7756998" y="2050989"/>
            <a:ext cx="1713369" cy="18835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B6212F2-09C9-4A70-92A5-54F6F4BFA7F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31315" y="-185010"/>
            <a:ext cx="5513747" cy="2148281"/>
          </a:xfrm>
          <a:prstGeom prst="rect">
            <a:avLst/>
          </a:prstGeom>
        </p:spPr>
      </p:pic>
      <p:sp>
        <p:nvSpPr>
          <p:cNvPr id="24" name="Rounded Rectangle 103">
            <a:extLst>
              <a:ext uri="{FF2B5EF4-FFF2-40B4-BE49-F238E27FC236}">
                <a16:creationId xmlns:a16="http://schemas.microsoft.com/office/drawing/2014/main" xmlns="" id="{8A9A2A9F-C782-4F27-84E8-0A10ECFFB55E}"/>
              </a:ext>
            </a:extLst>
          </p:cNvPr>
          <p:cNvSpPr/>
          <p:nvPr/>
        </p:nvSpPr>
        <p:spPr>
          <a:xfrm>
            <a:off x="2031232" y="2472102"/>
            <a:ext cx="1492946" cy="6346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80 + 18</a:t>
            </a:r>
          </a:p>
        </p:txBody>
      </p:sp>
      <p:sp>
        <p:nvSpPr>
          <p:cNvPr id="25" name="Rounded Rectangle 103">
            <a:extLst>
              <a:ext uri="{FF2B5EF4-FFF2-40B4-BE49-F238E27FC236}">
                <a16:creationId xmlns:a16="http://schemas.microsoft.com/office/drawing/2014/main" xmlns="" id="{443035B9-77F3-44C5-A8C0-5707CCC6C6F7}"/>
              </a:ext>
            </a:extLst>
          </p:cNvPr>
          <p:cNvSpPr/>
          <p:nvPr/>
        </p:nvSpPr>
        <p:spPr>
          <a:xfrm>
            <a:off x="4025527" y="3339491"/>
            <a:ext cx="1492946" cy="6346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30 – 13 </a:t>
            </a:r>
          </a:p>
        </p:txBody>
      </p:sp>
      <p:sp>
        <p:nvSpPr>
          <p:cNvPr id="26" name="Rounded Rectangle 103">
            <a:extLst>
              <a:ext uri="{FF2B5EF4-FFF2-40B4-BE49-F238E27FC236}">
                <a16:creationId xmlns:a16="http://schemas.microsoft.com/office/drawing/2014/main" xmlns="" id="{BF97C5C0-098A-471E-AEF4-B7717E852F8B}"/>
              </a:ext>
            </a:extLst>
          </p:cNvPr>
          <p:cNvSpPr/>
          <p:nvPr/>
        </p:nvSpPr>
        <p:spPr>
          <a:xfrm>
            <a:off x="5840565" y="2588276"/>
            <a:ext cx="1492946" cy="6346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54 + 27</a:t>
            </a:r>
          </a:p>
        </p:txBody>
      </p:sp>
      <p:sp>
        <p:nvSpPr>
          <p:cNvPr id="27" name="Rounded Rectangle 103">
            <a:extLst>
              <a:ext uri="{FF2B5EF4-FFF2-40B4-BE49-F238E27FC236}">
                <a16:creationId xmlns:a16="http://schemas.microsoft.com/office/drawing/2014/main" xmlns="" id="{8A62BED7-E073-497B-8E00-6D73E4F668BB}"/>
              </a:ext>
            </a:extLst>
          </p:cNvPr>
          <p:cNvSpPr/>
          <p:nvPr/>
        </p:nvSpPr>
        <p:spPr>
          <a:xfrm>
            <a:off x="9790339" y="2861304"/>
            <a:ext cx="1492946" cy="6346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32 – 15 </a:t>
            </a:r>
          </a:p>
        </p:txBody>
      </p:sp>
      <p:sp>
        <p:nvSpPr>
          <p:cNvPr id="28" name="Rounded Rectangle 103">
            <a:extLst>
              <a:ext uri="{FF2B5EF4-FFF2-40B4-BE49-F238E27FC236}">
                <a16:creationId xmlns:a16="http://schemas.microsoft.com/office/drawing/2014/main" xmlns="" id="{4DD476E1-3106-42FA-B856-AEBF04D5FB37}"/>
              </a:ext>
            </a:extLst>
          </p:cNvPr>
          <p:cNvSpPr/>
          <p:nvPr/>
        </p:nvSpPr>
        <p:spPr>
          <a:xfrm>
            <a:off x="436551" y="3375966"/>
            <a:ext cx="1492946" cy="6346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30 + 70</a:t>
            </a:r>
          </a:p>
        </p:txBody>
      </p:sp>
      <p:sp>
        <p:nvSpPr>
          <p:cNvPr id="29" name="Rounded Rectangle 103">
            <a:extLst>
              <a:ext uri="{FF2B5EF4-FFF2-40B4-BE49-F238E27FC236}">
                <a16:creationId xmlns:a16="http://schemas.microsoft.com/office/drawing/2014/main" xmlns="" id="{123FE2F7-CC0E-43FF-AFA8-89448FF5786B}"/>
              </a:ext>
            </a:extLst>
          </p:cNvPr>
          <p:cNvSpPr/>
          <p:nvPr/>
        </p:nvSpPr>
        <p:spPr>
          <a:xfrm>
            <a:off x="7756998" y="3451892"/>
            <a:ext cx="1713370" cy="6346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100 – 50 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8F094365-2C2B-4F6A-B3F2-687FCD20B973}"/>
              </a:ext>
            </a:extLst>
          </p:cNvPr>
          <p:cNvGrpSpPr/>
          <p:nvPr/>
        </p:nvGrpSpPr>
        <p:grpSpPr>
          <a:xfrm>
            <a:off x="233858" y="4093358"/>
            <a:ext cx="1642759" cy="2598573"/>
            <a:chOff x="152400" y="1981200"/>
            <a:chExt cx="2897218" cy="957357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23938BF6-B14A-43A1-8F1A-66EEF640AC65}"/>
                </a:ext>
              </a:extLst>
            </p:cNvPr>
            <p:cNvSpPr/>
            <p:nvPr/>
          </p:nvSpPr>
          <p:spPr>
            <a:xfrm>
              <a:off x="331822" y="2008917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rgbClr val="AED3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8A6B419D-492C-4EBA-B539-20541466E3A5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A84FA2D-6ED8-4A68-A4BB-17872BB66C24}"/>
              </a:ext>
            </a:extLst>
          </p:cNvPr>
          <p:cNvSpPr txBox="1"/>
          <p:nvPr/>
        </p:nvSpPr>
        <p:spPr>
          <a:xfrm>
            <a:off x="233858" y="4061014"/>
            <a:ext cx="152400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8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7A39E12-6D0F-4333-BA21-66767F7C019A}"/>
              </a:ext>
            </a:extLst>
          </p:cNvPr>
          <p:cNvSpPr txBox="1"/>
          <p:nvPr/>
        </p:nvSpPr>
        <p:spPr>
          <a:xfrm>
            <a:off x="757404" y="4958227"/>
            <a:ext cx="100151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8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70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87D42DB4-DDA0-445B-A4CA-B3035D60175B}"/>
              </a:ext>
            </a:extLst>
          </p:cNvPr>
          <p:cNvCxnSpPr>
            <a:cxnSpLocks noChangeAspect="1"/>
          </p:cNvCxnSpPr>
          <p:nvPr>
            <p:custDataLst>
              <p:tags r:id="rId1"/>
            </p:custDataLst>
          </p:nvPr>
        </p:nvCxnSpPr>
        <p:spPr>
          <a:xfrm>
            <a:off x="532372" y="5720075"/>
            <a:ext cx="1237294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lus Sign 51">
            <a:extLst>
              <a:ext uri="{FF2B5EF4-FFF2-40B4-BE49-F238E27FC236}">
                <a16:creationId xmlns:a16="http://schemas.microsoft.com/office/drawing/2014/main" xmlns="" id="{8D2911E1-E38E-4549-A49E-54846E176182}"/>
              </a:ext>
            </a:extLst>
          </p:cNvPr>
          <p:cNvSpPr/>
          <p:nvPr/>
        </p:nvSpPr>
        <p:spPr>
          <a:xfrm>
            <a:off x="466917" y="4819524"/>
            <a:ext cx="405094" cy="408286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9CB4B58-4E5A-42F9-B86B-89B77676C805}"/>
              </a:ext>
            </a:extLst>
          </p:cNvPr>
          <p:cNvSpPr txBox="1"/>
          <p:nvPr/>
        </p:nvSpPr>
        <p:spPr>
          <a:xfrm>
            <a:off x="1076871" y="5758784"/>
            <a:ext cx="60958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37FFB110-9706-49A0-8579-0990D60942C8}"/>
              </a:ext>
            </a:extLst>
          </p:cNvPr>
          <p:cNvSpPr txBox="1"/>
          <p:nvPr/>
        </p:nvSpPr>
        <p:spPr>
          <a:xfrm>
            <a:off x="377784" y="5764618"/>
            <a:ext cx="85641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D02F936B-1CD9-4DF5-9C49-C1D48D26E7AF}"/>
              </a:ext>
            </a:extLst>
          </p:cNvPr>
          <p:cNvGrpSpPr/>
          <p:nvPr/>
        </p:nvGrpSpPr>
        <p:grpSpPr>
          <a:xfrm>
            <a:off x="2081401" y="3272903"/>
            <a:ext cx="1557999" cy="2598573"/>
            <a:chOff x="152400" y="1981200"/>
            <a:chExt cx="2897218" cy="957357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xmlns="" id="{6C246787-A73F-48EE-BF41-5ACE5F80E48D}"/>
                </a:ext>
              </a:extLst>
            </p:cNvPr>
            <p:cNvSpPr/>
            <p:nvPr/>
          </p:nvSpPr>
          <p:spPr>
            <a:xfrm>
              <a:off x="331822" y="2008917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xmlns="" id="{ECBA45B7-A268-46B9-B768-58531AB0624E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555F8E3-CB66-480A-A2E3-3DE55EDD6297}"/>
              </a:ext>
            </a:extLst>
          </p:cNvPr>
          <p:cNvSpPr txBox="1"/>
          <p:nvPr/>
        </p:nvSpPr>
        <p:spPr>
          <a:xfrm>
            <a:off x="1996641" y="3240559"/>
            <a:ext cx="152400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8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860455DA-1D7A-4B9E-8F73-C7DBCA3FE60B}"/>
              </a:ext>
            </a:extLst>
          </p:cNvPr>
          <p:cNvSpPr txBox="1"/>
          <p:nvPr/>
        </p:nvSpPr>
        <p:spPr>
          <a:xfrm>
            <a:off x="2520187" y="4137772"/>
            <a:ext cx="100151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8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F12DE4A0-2B11-4C1D-9ECA-FE390E370891}"/>
              </a:ext>
            </a:extLst>
          </p:cNvPr>
          <p:cNvCxnSpPr>
            <a:cxnSpLocks noChangeAspect="1"/>
          </p:cNvCxnSpPr>
          <p:nvPr>
            <p:custDataLst>
              <p:tags r:id="rId2"/>
            </p:custDataLst>
          </p:nvPr>
        </p:nvCxnSpPr>
        <p:spPr>
          <a:xfrm>
            <a:off x="2295155" y="4899620"/>
            <a:ext cx="1237294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Plus Sign 61">
            <a:extLst>
              <a:ext uri="{FF2B5EF4-FFF2-40B4-BE49-F238E27FC236}">
                <a16:creationId xmlns:a16="http://schemas.microsoft.com/office/drawing/2014/main" xmlns="" id="{EA993A47-3B9B-40E6-9ECD-F9EE0D0FE9ED}"/>
              </a:ext>
            </a:extLst>
          </p:cNvPr>
          <p:cNvSpPr/>
          <p:nvPr/>
        </p:nvSpPr>
        <p:spPr>
          <a:xfrm>
            <a:off x="2229700" y="3999069"/>
            <a:ext cx="405094" cy="408286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C0B5DA26-121B-4417-BF45-A258180BB7AC}"/>
              </a:ext>
            </a:extLst>
          </p:cNvPr>
          <p:cNvSpPr txBox="1"/>
          <p:nvPr/>
        </p:nvSpPr>
        <p:spPr>
          <a:xfrm>
            <a:off x="2839654" y="4938329"/>
            <a:ext cx="60958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E9E2D804-66A1-4FBC-8E47-DA8501CBB5D5}"/>
              </a:ext>
            </a:extLst>
          </p:cNvPr>
          <p:cNvSpPr txBox="1"/>
          <p:nvPr/>
        </p:nvSpPr>
        <p:spPr>
          <a:xfrm>
            <a:off x="2140567" y="4944163"/>
            <a:ext cx="85641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2D57C9FC-DB8D-485B-8FF9-9918916C02EC}"/>
              </a:ext>
            </a:extLst>
          </p:cNvPr>
          <p:cNvGrpSpPr/>
          <p:nvPr/>
        </p:nvGrpSpPr>
        <p:grpSpPr>
          <a:xfrm>
            <a:off x="3985073" y="4095285"/>
            <a:ext cx="1557999" cy="2598573"/>
            <a:chOff x="152400" y="1981200"/>
            <a:chExt cx="2897218" cy="957357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xmlns="" id="{5695CE5F-1DE7-4A6E-AC26-9FD883157C96}"/>
                </a:ext>
              </a:extLst>
            </p:cNvPr>
            <p:cNvSpPr/>
            <p:nvPr/>
          </p:nvSpPr>
          <p:spPr>
            <a:xfrm>
              <a:off x="331822" y="2008917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xmlns="" id="{8F041403-B7FE-4910-B55B-0B50148DF9CA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708CF3C7-24EF-40F4-A8F7-BD51589C5719}"/>
              </a:ext>
            </a:extLst>
          </p:cNvPr>
          <p:cNvSpPr txBox="1"/>
          <p:nvPr/>
        </p:nvSpPr>
        <p:spPr>
          <a:xfrm>
            <a:off x="3901368" y="4062941"/>
            <a:ext cx="152400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8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005E62AE-4FA9-4429-90AE-9B925C104B36}"/>
              </a:ext>
            </a:extLst>
          </p:cNvPr>
          <p:cNvSpPr txBox="1"/>
          <p:nvPr/>
        </p:nvSpPr>
        <p:spPr>
          <a:xfrm>
            <a:off x="4423859" y="4960154"/>
            <a:ext cx="100151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8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8AA096DD-C820-4327-B444-9052745B6F38}"/>
              </a:ext>
            </a:extLst>
          </p:cNvPr>
          <p:cNvCxnSpPr>
            <a:cxnSpLocks noChangeAspect="1"/>
          </p:cNvCxnSpPr>
          <p:nvPr>
            <p:custDataLst>
              <p:tags r:id="rId3"/>
            </p:custDataLst>
          </p:nvPr>
        </p:nvCxnSpPr>
        <p:spPr>
          <a:xfrm>
            <a:off x="4198827" y="5722002"/>
            <a:ext cx="1237294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CC92FAC9-544D-4159-9228-99EC173B292B}"/>
              </a:ext>
            </a:extLst>
          </p:cNvPr>
          <p:cNvSpPr txBox="1"/>
          <p:nvPr/>
        </p:nvSpPr>
        <p:spPr>
          <a:xfrm>
            <a:off x="4743326" y="5760711"/>
            <a:ext cx="60958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9FC215B3-0ABB-459C-93AA-C84995658D70}"/>
              </a:ext>
            </a:extLst>
          </p:cNvPr>
          <p:cNvSpPr txBox="1"/>
          <p:nvPr/>
        </p:nvSpPr>
        <p:spPr>
          <a:xfrm>
            <a:off x="4044239" y="5766545"/>
            <a:ext cx="85641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5E3F1A-1044-435D-B383-7111CDA7BF48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34423" t="38241" r="31721" b="43409"/>
          <a:stretch/>
        </p:blipFill>
        <p:spPr>
          <a:xfrm>
            <a:off x="4142169" y="4821855"/>
            <a:ext cx="375435" cy="251976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B47BA18A-7343-44DF-8C78-3F5A5DAE400A}"/>
              </a:ext>
            </a:extLst>
          </p:cNvPr>
          <p:cNvGrpSpPr/>
          <p:nvPr/>
        </p:nvGrpSpPr>
        <p:grpSpPr>
          <a:xfrm>
            <a:off x="5826635" y="3362370"/>
            <a:ext cx="1557999" cy="2598573"/>
            <a:chOff x="152400" y="1981200"/>
            <a:chExt cx="2897218" cy="957357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xmlns="" id="{41173BE5-F18B-4DD2-8422-AD23F6AB5FFA}"/>
                </a:ext>
              </a:extLst>
            </p:cNvPr>
            <p:cNvSpPr/>
            <p:nvPr/>
          </p:nvSpPr>
          <p:spPr>
            <a:xfrm>
              <a:off x="331822" y="2008917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xmlns="" id="{1B3F10FA-7505-465B-B9E9-D211A5E66FFB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BFE59C10-0D77-4E0C-9AAD-713690AA2B14}"/>
              </a:ext>
            </a:extLst>
          </p:cNvPr>
          <p:cNvSpPr txBox="1"/>
          <p:nvPr/>
        </p:nvSpPr>
        <p:spPr>
          <a:xfrm>
            <a:off x="5741875" y="3330026"/>
            <a:ext cx="152400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8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E3F60D52-859B-4240-A4CA-847F763E679E}"/>
              </a:ext>
            </a:extLst>
          </p:cNvPr>
          <p:cNvSpPr txBox="1"/>
          <p:nvPr/>
        </p:nvSpPr>
        <p:spPr>
          <a:xfrm>
            <a:off x="6265421" y="4227239"/>
            <a:ext cx="100151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8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27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CF9A75B6-2EDB-4763-A3AA-1F281B13F89C}"/>
              </a:ext>
            </a:extLst>
          </p:cNvPr>
          <p:cNvCxnSpPr>
            <a:cxnSpLocks noChangeAspect="1"/>
          </p:cNvCxnSpPr>
          <p:nvPr>
            <p:custDataLst>
              <p:tags r:id="rId4"/>
            </p:custDataLst>
          </p:nvPr>
        </p:nvCxnSpPr>
        <p:spPr>
          <a:xfrm>
            <a:off x="6040389" y="4989087"/>
            <a:ext cx="1237294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Plus Sign 79">
            <a:extLst>
              <a:ext uri="{FF2B5EF4-FFF2-40B4-BE49-F238E27FC236}">
                <a16:creationId xmlns:a16="http://schemas.microsoft.com/office/drawing/2014/main" xmlns="" id="{61A7BA86-FE5F-495E-9B71-8299EF2CCABD}"/>
              </a:ext>
            </a:extLst>
          </p:cNvPr>
          <p:cNvSpPr/>
          <p:nvPr/>
        </p:nvSpPr>
        <p:spPr>
          <a:xfrm>
            <a:off x="5974934" y="4088536"/>
            <a:ext cx="405094" cy="408286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A3133ABD-6084-4A5E-9583-C3FA831FFA70}"/>
              </a:ext>
            </a:extLst>
          </p:cNvPr>
          <p:cNvSpPr txBox="1"/>
          <p:nvPr/>
        </p:nvSpPr>
        <p:spPr>
          <a:xfrm>
            <a:off x="6584888" y="5027796"/>
            <a:ext cx="60958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DBDAF67C-00E1-44F9-B5CE-7D25CF689F70}"/>
              </a:ext>
            </a:extLst>
          </p:cNvPr>
          <p:cNvSpPr txBox="1"/>
          <p:nvPr/>
        </p:nvSpPr>
        <p:spPr>
          <a:xfrm>
            <a:off x="5885801" y="5033630"/>
            <a:ext cx="85641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9910C03E-F92A-4FDA-9F45-948A5BEDB61E}"/>
              </a:ext>
            </a:extLst>
          </p:cNvPr>
          <p:cNvGrpSpPr/>
          <p:nvPr/>
        </p:nvGrpSpPr>
        <p:grpSpPr>
          <a:xfrm>
            <a:off x="7645106" y="4182921"/>
            <a:ext cx="1750972" cy="2598573"/>
            <a:chOff x="152400" y="1981200"/>
            <a:chExt cx="2897218" cy="957357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xmlns="" id="{50CEBA6F-EE02-4AA5-A1DF-9EFCAD2D3A79}"/>
                </a:ext>
              </a:extLst>
            </p:cNvPr>
            <p:cNvSpPr/>
            <p:nvPr/>
          </p:nvSpPr>
          <p:spPr>
            <a:xfrm>
              <a:off x="331822" y="2008917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rgbClr val="D5B8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xmlns="" id="{7DBC3B66-CEF9-4E4E-9810-4E8A8890D07B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378D941F-A275-4515-9727-625D38D1CB6A}"/>
              </a:ext>
            </a:extLst>
          </p:cNvPr>
          <p:cNvSpPr txBox="1"/>
          <p:nvPr/>
        </p:nvSpPr>
        <p:spPr>
          <a:xfrm>
            <a:off x="7754373" y="4150577"/>
            <a:ext cx="152400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8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CC6376BE-07AF-48CF-85C5-5D836382C563}"/>
              </a:ext>
            </a:extLst>
          </p:cNvPr>
          <p:cNvSpPr txBox="1"/>
          <p:nvPr/>
        </p:nvSpPr>
        <p:spPr>
          <a:xfrm>
            <a:off x="8276864" y="5047790"/>
            <a:ext cx="100151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8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50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E1229A15-F606-4806-846B-2F881D52813A}"/>
              </a:ext>
            </a:extLst>
          </p:cNvPr>
          <p:cNvCxnSpPr>
            <a:cxnSpLocks noChangeAspect="1"/>
          </p:cNvCxnSpPr>
          <p:nvPr>
            <p:custDataLst>
              <p:tags r:id="rId5"/>
            </p:custDataLst>
          </p:nvPr>
        </p:nvCxnSpPr>
        <p:spPr>
          <a:xfrm>
            <a:off x="8051832" y="5809638"/>
            <a:ext cx="1237294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D3287E38-85CD-4D62-BF7E-288B91F72E46}"/>
              </a:ext>
            </a:extLst>
          </p:cNvPr>
          <p:cNvSpPr txBox="1"/>
          <p:nvPr/>
        </p:nvSpPr>
        <p:spPr>
          <a:xfrm>
            <a:off x="8596331" y="5848347"/>
            <a:ext cx="60958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9DC336E3-C4E2-4B8F-9BF9-0008B7B7A2F8}"/>
              </a:ext>
            </a:extLst>
          </p:cNvPr>
          <p:cNvSpPr txBox="1"/>
          <p:nvPr/>
        </p:nvSpPr>
        <p:spPr>
          <a:xfrm>
            <a:off x="7897244" y="5854181"/>
            <a:ext cx="85641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73B4E2F7-5188-4B53-A051-46D5B239302A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34423" t="38241" r="31721" b="43409"/>
          <a:stretch/>
        </p:blipFill>
        <p:spPr>
          <a:xfrm>
            <a:off x="7743907" y="4967465"/>
            <a:ext cx="375435" cy="251976"/>
          </a:xfrm>
          <a:prstGeom prst="rect">
            <a:avLst/>
          </a:prstGeom>
        </p:spPr>
      </p:pic>
      <p:sp>
        <p:nvSpPr>
          <p:cNvPr id="55" name="Rounded Rectangle 103">
            <a:extLst>
              <a:ext uri="{FF2B5EF4-FFF2-40B4-BE49-F238E27FC236}">
                <a16:creationId xmlns:a16="http://schemas.microsoft.com/office/drawing/2014/main" xmlns="" id="{C25269EF-F08D-4F06-9424-AE3A061D9F9F}"/>
              </a:ext>
            </a:extLst>
          </p:cNvPr>
          <p:cNvSpPr/>
          <p:nvPr/>
        </p:nvSpPr>
        <p:spPr>
          <a:xfrm>
            <a:off x="-3421052" y="268240"/>
            <a:ext cx="3368508" cy="13766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B0604020202020204" charset="-122"/>
                <a:cs typeface="Calibri" panose="020F0502020204030204" pitchFamily="34" charset="0"/>
              </a:rPr>
              <a:t>GV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B0604020202020204" charset="-122"/>
                <a:cs typeface="Calibri" panose="020F0502020204030204" pitchFamily="34" charset="0"/>
              </a:rPr>
              <a:t>nhấn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B0604020202020204" charset="-122"/>
                <a:cs typeface="Calibri" panose="020F0502020204030204" pitchFamily="34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B0604020202020204" charset="-122"/>
                <a:cs typeface="Calibri" panose="020F0502020204030204" pitchFamily="34" charset="0"/>
              </a:rPr>
              <a:t>vào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B0604020202020204" charset="-122"/>
                <a:cs typeface="Calibri" panose="020F0502020204030204" pitchFamily="34" charset="0"/>
              </a:rPr>
              <a:t> con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B0604020202020204" charset="-122"/>
                <a:cs typeface="Calibri" panose="020F0502020204030204" pitchFamily="34" charset="0"/>
              </a:rPr>
              <a:t>vật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B0604020202020204" charset="-122"/>
                <a:cs typeface="Calibri" panose="020F0502020204030204" pitchFamily="34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B0604020202020204" charset="-122"/>
                <a:cs typeface="Calibri" panose="020F0502020204030204" pitchFamily="34" charset="0"/>
              </a:rPr>
              <a:t>để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B0604020202020204" charset="-122"/>
                <a:cs typeface="Calibri" panose="020F0502020204030204" pitchFamily="34" charset="0"/>
              </a:rPr>
              <a:t> ra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B0604020202020204" charset="-122"/>
                <a:cs typeface="Calibri" panose="020F0502020204030204" pitchFamily="34" charset="0"/>
              </a:rPr>
              <a:t>phép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B0604020202020204" charset="-122"/>
                <a:cs typeface="Calibri" panose="020F0502020204030204" pitchFamily="34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B0604020202020204" charset="-122"/>
                <a:cs typeface="Calibri" panose="020F0502020204030204" pitchFamily="34" charset="0"/>
              </a:rPr>
              <a:t>tính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B0604020202020204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B0604020202020204" charset="-122"/>
                <a:cs typeface="Calibri" panose="020F0502020204030204" pitchFamily="34" charset="0"/>
              </a:rPr>
              <a:t>-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B0604020202020204" charset="-122"/>
                <a:cs typeface="Calibri" panose="020F0502020204030204" pitchFamily="34" charset="0"/>
              </a:rPr>
              <a:t>Nhấn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B0604020202020204" charset="-122"/>
                <a:cs typeface="Calibri" panose="020F0502020204030204" pitchFamily="34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B0604020202020204" charset="-122"/>
                <a:cs typeface="Calibri" panose="020F0502020204030204" pitchFamily="34" charset="0"/>
              </a:rPr>
              <a:t>tiếp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B0604020202020204" charset="-122"/>
                <a:cs typeface="Calibri" panose="020F0502020204030204" pitchFamily="34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B0604020202020204" charset="-122"/>
                <a:cs typeface="Calibri" panose="020F0502020204030204" pitchFamily="34" charset="0"/>
              </a:rPr>
              <a:t>vào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B0604020202020204" charset="-122"/>
                <a:cs typeface="Calibri" panose="020F0502020204030204" pitchFamily="34" charset="0"/>
              </a:rPr>
              <a:t> con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B0604020202020204" charset="-122"/>
                <a:cs typeface="Calibri" panose="020F0502020204030204" pitchFamily="34" charset="0"/>
              </a:rPr>
              <a:t>vật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B0604020202020204" charset="-122"/>
                <a:cs typeface="Calibri" panose="020F0502020204030204" pitchFamily="34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B0604020202020204" charset="-122"/>
                <a:cs typeface="Calibri" panose="020F0502020204030204" pitchFamily="34" charset="0"/>
              </a:rPr>
              <a:t>đó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B0604020202020204" charset="-122"/>
                <a:cs typeface="Calibri" panose="020F0502020204030204" pitchFamily="34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B0604020202020204" charset="-122"/>
                <a:cs typeface="Calibri" panose="020F0502020204030204" pitchFamily="34" charset="0"/>
              </a:rPr>
              <a:t>để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B0604020202020204" charset="-122"/>
                <a:cs typeface="Calibri" panose="020F0502020204030204" pitchFamily="34" charset="0"/>
              </a:rPr>
              <a:t> </a:t>
            </a:r>
            <a:r>
              <a:rPr lang="en-US" altLang="zh-CN" sz="2000" dirty="0" err="1" smtClean="0">
                <a:solidFill>
                  <a:prstClr val="black"/>
                </a:solidFill>
                <a:latin typeface="Calibri" panose="020F0502020204030204" pitchFamily="34" charset="0"/>
                <a:ea typeface="等线" panose="020B0604020202020204" charset="-122"/>
                <a:cs typeface="Calibri" panose="020F0502020204030204" pitchFamily="34" charset="0"/>
              </a:rPr>
              <a:t>hiển</a:t>
            </a:r>
            <a:r>
              <a:rPr lang="en-US" altLang="zh-CN" sz="2000" dirty="0" smtClean="0">
                <a:solidFill>
                  <a:prstClr val="black"/>
                </a:solidFill>
                <a:latin typeface="Calibri" panose="020F0502020204030204" pitchFamily="34" charset="0"/>
                <a:ea typeface="等线" panose="020B0604020202020204" charset="-122"/>
                <a:cs typeface="Calibri" panose="020F0502020204030204" pitchFamily="34" charset="0"/>
              </a:rPr>
              <a:t> </a:t>
            </a:r>
            <a:r>
              <a:rPr lang="en-US" altLang="zh-CN" sz="2000" dirty="0" err="1" smtClean="0">
                <a:solidFill>
                  <a:prstClr val="black"/>
                </a:solidFill>
                <a:latin typeface="Calibri" panose="020F0502020204030204" pitchFamily="34" charset="0"/>
                <a:ea typeface="等线" panose="020B0604020202020204" charset="-122"/>
                <a:cs typeface="Calibri" panose="020F0502020204030204" pitchFamily="34" charset="0"/>
              </a:rPr>
              <a:t>thị</a:t>
            </a:r>
            <a:r>
              <a:rPr lang="en-US" altLang="zh-CN" sz="2000" dirty="0" smtClean="0">
                <a:solidFill>
                  <a:prstClr val="black"/>
                </a:solidFill>
                <a:latin typeface="Calibri" panose="020F0502020204030204" pitchFamily="34" charset="0"/>
                <a:ea typeface="等线" panose="020B0604020202020204" charset="-122"/>
                <a:cs typeface="Calibri" panose="020F0502020204030204" pitchFamily="34" charset="0"/>
              </a:rPr>
              <a:t> </a:t>
            </a:r>
            <a:r>
              <a:rPr lang="en-US" altLang="zh-CN" sz="2000" dirty="0" err="1" smtClean="0">
                <a:solidFill>
                  <a:prstClr val="black"/>
                </a:solidFill>
                <a:latin typeface="Calibri" panose="020F0502020204030204" pitchFamily="34" charset="0"/>
                <a:ea typeface="等线" panose="020B0604020202020204" charset="-122"/>
                <a:cs typeface="Calibri" panose="020F0502020204030204" pitchFamily="34" charset="0"/>
              </a:rPr>
              <a:t>đặt</a:t>
            </a:r>
            <a:r>
              <a:rPr lang="en-US" altLang="zh-CN" sz="2000" dirty="0" smtClean="0">
                <a:solidFill>
                  <a:prstClr val="black"/>
                </a:solidFill>
                <a:latin typeface="Calibri" panose="020F0502020204030204" pitchFamily="34" charset="0"/>
                <a:ea typeface="等线" panose="020B0604020202020204" charset="-122"/>
                <a:cs typeface="Calibri" panose="020F0502020204030204" pitchFamily="34" charset="0"/>
              </a:rPr>
              <a:t> </a:t>
            </a:r>
            <a:r>
              <a:rPr lang="en-US" altLang="zh-CN" sz="2000" dirty="0" err="1" smtClean="0">
                <a:solidFill>
                  <a:prstClr val="black"/>
                </a:solidFill>
                <a:latin typeface="Calibri" panose="020F0502020204030204" pitchFamily="34" charset="0"/>
                <a:ea typeface="等线" panose="020B0604020202020204" charset="-122"/>
                <a:cs typeface="Calibri" panose="020F0502020204030204" pitchFamily="34" charset="0"/>
              </a:rPr>
              <a:t>tính</a:t>
            </a:r>
            <a:r>
              <a:rPr lang="en-US" altLang="zh-CN" sz="2000" dirty="0" smtClean="0">
                <a:solidFill>
                  <a:prstClr val="black"/>
                </a:solidFill>
                <a:latin typeface="Calibri" panose="020F0502020204030204" pitchFamily="34" charset="0"/>
                <a:ea typeface="等线" panose="020B0604020202020204" charset="-122"/>
                <a:cs typeface="Calibri" panose="020F0502020204030204" pitchFamily="34" charset="0"/>
              </a:rPr>
              <a:t> </a:t>
            </a:r>
            <a:r>
              <a:rPr lang="en-US" altLang="zh-CN" sz="2000" dirty="0" err="1" smtClean="0">
                <a:solidFill>
                  <a:prstClr val="black"/>
                </a:solidFill>
                <a:latin typeface="Calibri" panose="020F0502020204030204" pitchFamily="34" charset="0"/>
                <a:ea typeface="等线" panose="020B0604020202020204" charset="-122"/>
                <a:cs typeface="Calibri" panose="020F0502020204030204" pitchFamily="34" charset="0"/>
              </a:rPr>
              <a:t>và</a:t>
            </a:r>
            <a:r>
              <a:rPr lang="en-US" altLang="zh-CN" sz="2000" dirty="0" smtClean="0">
                <a:solidFill>
                  <a:prstClr val="black"/>
                </a:solidFill>
                <a:latin typeface="Calibri" panose="020F0502020204030204" pitchFamily="34" charset="0"/>
                <a:ea typeface="等线" panose="020B0604020202020204" charset="-122"/>
                <a:cs typeface="Calibri" panose="020F0502020204030204" pitchFamily="34" charset="0"/>
              </a:rPr>
              <a:t> </a:t>
            </a:r>
            <a:r>
              <a:rPr lang="en-US" altLang="zh-CN" sz="2000" dirty="0" err="1" smtClean="0">
                <a:solidFill>
                  <a:prstClr val="black"/>
                </a:solidFill>
                <a:latin typeface="Calibri" panose="020F0502020204030204" pitchFamily="34" charset="0"/>
                <a:ea typeface="等线" panose="020B0604020202020204" charset="-122"/>
                <a:cs typeface="Calibri" panose="020F0502020204030204" pitchFamily="34" charset="0"/>
              </a:rPr>
              <a:t>đáp</a:t>
            </a:r>
            <a:r>
              <a:rPr lang="en-US" altLang="zh-CN" sz="2000" dirty="0" smtClean="0">
                <a:solidFill>
                  <a:prstClr val="black"/>
                </a:solidFill>
                <a:latin typeface="Calibri" panose="020F0502020204030204" pitchFamily="34" charset="0"/>
                <a:ea typeface="等线" panose="020B0604020202020204" charset="-122"/>
                <a:cs typeface="Calibri" panose="020F0502020204030204" pitchFamily="34" charset="0"/>
              </a:rPr>
              <a:t> </a:t>
            </a:r>
            <a:r>
              <a:rPr lang="en-US" altLang="zh-CN" sz="2000" dirty="0" err="1" smtClean="0">
                <a:solidFill>
                  <a:prstClr val="black"/>
                </a:solidFill>
                <a:latin typeface="Calibri" panose="020F0502020204030204" pitchFamily="34" charset="0"/>
                <a:ea typeface="等线" panose="020B0604020202020204" charset="-122"/>
                <a:cs typeface="Calibri" panose="020F0502020204030204" pitchFamily="34" charset="0"/>
              </a:rPr>
              <a:t>số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B0604020202020204" charset="-122"/>
              <a:cs typeface="Calibri" panose="020F0502020204030204" pitchFamily="34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6C505B8E-A5BF-4DCD-AFFA-719B2809DCE3}"/>
              </a:ext>
            </a:extLst>
          </p:cNvPr>
          <p:cNvGrpSpPr/>
          <p:nvPr/>
        </p:nvGrpSpPr>
        <p:grpSpPr>
          <a:xfrm>
            <a:off x="9769521" y="3637934"/>
            <a:ext cx="1557999" cy="2598573"/>
            <a:chOff x="152400" y="1981200"/>
            <a:chExt cx="2897218" cy="957357"/>
          </a:xfrm>
        </p:grpSpPr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xmlns="" id="{E50976FD-7021-4839-88F7-CF57B58C1254}"/>
                </a:ext>
              </a:extLst>
            </p:cNvPr>
            <p:cNvSpPr/>
            <p:nvPr/>
          </p:nvSpPr>
          <p:spPr>
            <a:xfrm>
              <a:off x="331822" y="2008917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rgbClr val="FF9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xmlns="" id="{187F34C2-59BD-450F-964E-8BD4D102B283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3BB21642-6410-4314-B7BC-7A679E7915D6}"/>
              </a:ext>
            </a:extLst>
          </p:cNvPr>
          <p:cNvSpPr txBox="1"/>
          <p:nvPr/>
        </p:nvSpPr>
        <p:spPr>
          <a:xfrm>
            <a:off x="9685816" y="3605590"/>
            <a:ext cx="152400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8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479CCF5E-094F-47DB-BE4D-1A6C4CEB9F89}"/>
              </a:ext>
            </a:extLst>
          </p:cNvPr>
          <p:cNvSpPr txBox="1"/>
          <p:nvPr/>
        </p:nvSpPr>
        <p:spPr>
          <a:xfrm>
            <a:off x="10208307" y="4502803"/>
            <a:ext cx="100151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8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xmlns="" id="{3E659BA6-6B4F-4628-9013-4A15F20B63E9}"/>
              </a:ext>
            </a:extLst>
          </p:cNvPr>
          <p:cNvCxnSpPr>
            <a:cxnSpLocks noChangeAspect="1"/>
          </p:cNvCxnSpPr>
          <p:nvPr>
            <p:custDataLst>
              <p:tags r:id="rId6"/>
            </p:custDataLst>
          </p:nvPr>
        </p:nvCxnSpPr>
        <p:spPr>
          <a:xfrm>
            <a:off x="9983275" y="5264651"/>
            <a:ext cx="1237294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051C42F8-15D6-4025-AD05-86C6F114286D}"/>
              </a:ext>
            </a:extLst>
          </p:cNvPr>
          <p:cNvSpPr txBox="1"/>
          <p:nvPr/>
        </p:nvSpPr>
        <p:spPr>
          <a:xfrm>
            <a:off x="10527774" y="5303360"/>
            <a:ext cx="60958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7A76F42B-93AB-4820-8C04-873756457F4B}"/>
              </a:ext>
            </a:extLst>
          </p:cNvPr>
          <p:cNvSpPr txBox="1"/>
          <p:nvPr/>
        </p:nvSpPr>
        <p:spPr>
          <a:xfrm>
            <a:off x="9828687" y="5309194"/>
            <a:ext cx="85641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CF80ADA8-673A-4151-BE7E-751707B80145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34423" t="38241" r="31721" b="43409"/>
          <a:stretch/>
        </p:blipFill>
        <p:spPr>
          <a:xfrm>
            <a:off x="9926617" y="4364504"/>
            <a:ext cx="375435" cy="25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2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500"/>
                            </p:stCondLst>
                            <p:childTnLst>
                              <p:par>
                                <p:cTn id="2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000"/>
                            </p:stCondLst>
                            <p:childTnLst>
                              <p:par>
                                <p:cTn id="2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000"/>
                            </p:stCondLst>
                            <p:childTnLst>
                              <p:par>
                                <p:cTn id="2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500"/>
                            </p:stCondLst>
                            <p:childTnLst>
                              <p:par>
                                <p:cTn id="2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49" grpId="0"/>
      <p:bldP spid="50" grpId="0"/>
      <p:bldP spid="52" grpId="0" animBg="1"/>
      <p:bldP spid="53" grpId="0"/>
      <p:bldP spid="54" grpId="0"/>
      <p:bldP spid="59" grpId="0"/>
      <p:bldP spid="60" grpId="0"/>
      <p:bldP spid="62" grpId="0" animBg="1"/>
      <p:bldP spid="63" grpId="0"/>
      <p:bldP spid="64" grpId="0"/>
      <p:bldP spid="68" grpId="0"/>
      <p:bldP spid="69" grpId="0"/>
      <p:bldP spid="72" grpId="0"/>
      <p:bldP spid="73" grpId="0"/>
      <p:bldP spid="77" grpId="0"/>
      <p:bldP spid="78" grpId="0"/>
      <p:bldP spid="80" grpId="0" animBg="1"/>
      <p:bldP spid="81" grpId="0"/>
      <p:bldP spid="82" grpId="0"/>
      <p:bldP spid="86" grpId="0"/>
      <p:bldP spid="87" grpId="0"/>
      <p:bldP spid="89" grpId="0"/>
      <p:bldP spid="90" grpId="0"/>
      <p:bldP spid="95" grpId="0"/>
      <p:bldP spid="96" grpId="0"/>
      <p:bldP spid="98" grpId="0"/>
      <p:bldP spid="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CF28808-4733-4E2A-8005-9FA234F8F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78" y="0"/>
            <a:ext cx="12192000" cy="1143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55ED2BA1-9FEE-4BCE-A782-059E562B5FB7}"/>
              </a:ext>
            </a:extLst>
          </p:cNvPr>
          <p:cNvGrpSpPr/>
          <p:nvPr/>
        </p:nvGrpSpPr>
        <p:grpSpPr>
          <a:xfrm>
            <a:off x="389426" y="355307"/>
            <a:ext cx="11409868" cy="6202429"/>
            <a:chOff x="4971256" y="1023958"/>
            <a:chExt cx="6396138" cy="5199962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xmlns="" id="{570629A6-A28E-41BD-B187-44029D8B4045}"/>
                </a:ext>
              </a:extLst>
            </p:cNvPr>
            <p:cNvSpPr/>
            <p:nvPr/>
          </p:nvSpPr>
          <p:spPr>
            <a:xfrm>
              <a:off x="4971256" y="1023958"/>
              <a:ext cx="6249666" cy="5080919"/>
            </a:xfrm>
            <a:custGeom>
              <a:avLst/>
              <a:gdLst>
                <a:gd name="connsiteX0" fmla="*/ 86028 w 6934753"/>
                <a:gd name="connsiteY0" fmla="*/ 1889937 h 5717551"/>
                <a:gd name="connsiteX1" fmla="*/ 27971 w 6934753"/>
                <a:gd name="connsiteY1" fmla="*/ 1120680 h 5717551"/>
                <a:gd name="connsiteX2" fmla="*/ 115057 w 6934753"/>
                <a:gd name="connsiteY2" fmla="*/ 453023 h 5717551"/>
                <a:gd name="connsiteX3" fmla="*/ 492428 w 6934753"/>
                <a:gd name="connsiteY3" fmla="*/ 264337 h 5717551"/>
                <a:gd name="connsiteX4" fmla="*/ 1014943 w 6934753"/>
                <a:gd name="connsiteY4" fmla="*/ 206280 h 5717551"/>
                <a:gd name="connsiteX5" fmla="*/ 1421343 w 6934753"/>
                <a:gd name="connsiteY5" fmla="*/ 409480 h 5717551"/>
                <a:gd name="connsiteX6" fmla="*/ 2045457 w 6934753"/>
                <a:gd name="connsiteY6" fmla="*/ 525594 h 5717551"/>
                <a:gd name="connsiteX7" fmla="*/ 2597000 w 6934753"/>
                <a:gd name="connsiteY7" fmla="*/ 148223 h 5717551"/>
                <a:gd name="connsiteX8" fmla="*/ 3250143 w 6934753"/>
                <a:gd name="connsiteY8" fmla="*/ 104680 h 5717551"/>
                <a:gd name="connsiteX9" fmla="*/ 3714600 w 6934753"/>
                <a:gd name="connsiteY9" fmla="*/ 322394 h 5717551"/>
                <a:gd name="connsiteX10" fmla="*/ 4629000 w 6934753"/>
                <a:gd name="connsiteY10" fmla="*/ 409480 h 5717551"/>
                <a:gd name="connsiteX11" fmla="*/ 5020886 w 6934753"/>
                <a:gd name="connsiteY11" fmla="*/ 32109 h 5717551"/>
                <a:gd name="connsiteX12" fmla="*/ 5746600 w 6934753"/>
                <a:gd name="connsiteY12" fmla="*/ 32109 h 5717551"/>
                <a:gd name="connsiteX13" fmla="*/ 6501343 w 6934753"/>
                <a:gd name="connsiteY13" fmla="*/ 133709 h 5717551"/>
                <a:gd name="connsiteX14" fmla="*/ 6646486 w 6934753"/>
                <a:gd name="connsiteY14" fmla="*/ 409480 h 5717551"/>
                <a:gd name="connsiteX15" fmla="*/ 6777114 w 6934753"/>
                <a:gd name="connsiteY15" fmla="*/ 1251309 h 5717551"/>
                <a:gd name="connsiteX16" fmla="*/ 6646486 w 6934753"/>
                <a:gd name="connsiteY16" fmla="*/ 1585137 h 5717551"/>
                <a:gd name="connsiteX17" fmla="*/ 6544886 w 6934753"/>
                <a:gd name="connsiteY17" fmla="*/ 2630166 h 5717551"/>
                <a:gd name="connsiteX18" fmla="*/ 6864200 w 6934753"/>
                <a:gd name="connsiteY18" fmla="*/ 3210737 h 5717551"/>
                <a:gd name="connsiteX19" fmla="*/ 6457800 w 6934753"/>
                <a:gd name="connsiteY19" fmla="*/ 4168680 h 5717551"/>
                <a:gd name="connsiteX20" fmla="*/ 6922257 w 6934753"/>
                <a:gd name="connsiteY20" fmla="*/ 5097594 h 5717551"/>
                <a:gd name="connsiteX21" fmla="*/ 6675514 w 6934753"/>
                <a:gd name="connsiteY21" fmla="*/ 5707194 h 5717551"/>
                <a:gd name="connsiteX22" fmla="*/ 5412771 w 6934753"/>
                <a:gd name="connsiteY22" fmla="*/ 5474966 h 5717551"/>
                <a:gd name="connsiteX23" fmla="*/ 4454828 w 6934753"/>
                <a:gd name="connsiteY23" fmla="*/ 5387880 h 5717551"/>
                <a:gd name="connsiteX24" fmla="*/ 3627514 w 6934753"/>
                <a:gd name="connsiteY24" fmla="*/ 5663652 h 5717551"/>
                <a:gd name="connsiteX25" fmla="*/ 2785686 w 6934753"/>
                <a:gd name="connsiteY25" fmla="*/ 5039537 h 5717551"/>
                <a:gd name="connsiteX26" fmla="*/ 1668086 w 6934753"/>
                <a:gd name="connsiteY26" fmla="*/ 5344337 h 5717551"/>
                <a:gd name="connsiteX27" fmla="*/ 637571 w 6934753"/>
                <a:gd name="connsiteY27" fmla="*/ 4807309 h 5717551"/>
                <a:gd name="connsiteX28" fmla="*/ 42486 w 6934753"/>
                <a:gd name="connsiteY28" fmla="*/ 4487994 h 5717551"/>
                <a:gd name="connsiteX29" fmla="*/ 57000 w 6934753"/>
                <a:gd name="connsiteY29" fmla="*/ 3718737 h 5717551"/>
                <a:gd name="connsiteX30" fmla="*/ 129571 w 6934753"/>
                <a:gd name="connsiteY30" fmla="*/ 2673709 h 5717551"/>
                <a:gd name="connsiteX31" fmla="*/ 86028 w 6934753"/>
                <a:gd name="connsiteY31" fmla="*/ 1889937 h 5717551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251593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46564 w 6934753"/>
                <a:gd name="connsiteY24" fmla="*/ 5508033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76157 w 6924882"/>
                <a:gd name="connsiteY0" fmla="*/ 1877193 h 5704807"/>
                <a:gd name="connsiteX1" fmla="*/ 18100 w 6924882"/>
                <a:gd name="connsiteY1" fmla="*/ 1107936 h 5704807"/>
                <a:gd name="connsiteX2" fmla="*/ 105186 w 6924882"/>
                <a:gd name="connsiteY2" fmla="*/ 440279 h 5704807"/>
                <a:gd name="connsiteX3" fmla="*/ 482557 w 6924882"/>
                <a:gd name="connsiteY3" fmla="*/ 89668 h 5704807"/>
                <a:gd name="connsiteX4" fmla="*/ 1005072 w 6924882"/>
                <a:gd name="connsiteY4" fmla="*/ 193536 h 5704807"/>
                <a:gd name="connsiteX5" fmla="*/ 1401947 w 6924882"/>
                <a:gd name="connsiteY5" fmla="*/ 253861 h 5704807"/>
                <a:gd name="connsiteX6" fmla="*/ 1987961 w 6924882"/>
                <a:gd name="connsiteY6" fmla="*/ 312825 h 5704807"/>
                <a:gd name="connsiteX7" fmla="*/ 2587129 w 6924882"/>
                <a:gd name="connsiteY7" fmla="*/ 135479 h 5704807"/>
                <a:gd name="connsiteX8" fmla="*/ 3240272 w 6924882"/>
                <a:gd name="connsiteY8" fmla="*/ 91936 h 5704807"/>
                <a:gd name="connsiteX9" fmla="*/ 3704729 w 6924882"/>
                <a:gd name="connsiteY9" fmla="*/ 309650 h 5704807"/>
                <a:gd name="connsiteX10" fmla="*/ 4619129 w 6924882"/>
                <a:gd name="connsiteY10" fmla="*/ 396736 h 5704807"/>
                <a:gd name="connsiteX11" fmla="*/ 5163415 w 6924882"/>
                <a:gd name="connsiteY11" fmla="*/ 38415 h 5704807"/>
                <a:gd name="connsiteX12" fmla="*/ 5736729 w 6924882"/>
                <a:gd name="connsiteY12" fmla="*/ 19365 h 5704807"/>
                <a:gd name="connsiteX13" fmla="*/ 6491472 w 6924882"/>
                <a:gd name="connsiteY13" fmla="*/ 120965 h 5704807"/>
                <a:gd name="connsiteX14" fmla="*/ 6636615 w 6924882"/>
                <a:gd name="connsiteY14" fmla="*/ 396736 h 5704807"/>
                <a:gd name="connsiteX15" fmla="*/ 6767243 w 6924882"/>
                <a:gd name="connsiteY15" fmla="*/ 1238565 h 5704807"/>
                <a:gd name="connsiteX16" fmla="*/ 6636615 w 6924882"/>
                <a:gd name="connsiteY16" fmla="*/ 1572393 h 5704807"/>
                <a:gd name="connsiteX17" fmla="*/ 6535015 w 6924882"/>
                <a:gd name="connsiteY17" fmla="*/ 2617422 h 5704807"/>
                <a:gd name="connsiteX18" fmla="*/ 6854329 w 6924882"/>
                <a:gd name="connsiteY18" fmla="*/ 3197993 h 5704807"/>
                <a:gd name="connsiteX19" fmla="*/ 6447929 w 6924882"/>
                <a:gd name="connsiteY19" fmla="*/ 4155936 h 5704807"/>
                <a:gd name="connsiteX20" fmla="*/ 6912386 w 6924882"/>
                <a:gd name="connsiteY20" fmla="*/ 5084850 h 5704807"/>
                <a:gd name="connsiteX21" fmla="*/ 6665643 w 6924882"/>
                <a:gd name="connsiteY21" fmla="*/ 5694450 h 5704807"/>
                <a:gd name="connsiteX22" fmla="*/ 5402900 w 6924882"/>
                <a:gd name="connsiteY22" fmla="*/ 5462222 h 5704807"/>
                <a:gd name="connsiteX23" fmla="*/ 4444957 w 6924882"/>
                <a:gd name="connsiteY23" fmla="*/ 5375136 h 5704807"/>
                <a:gd name="connsiteX24" fmla="*/ 3636693 w 6924882"/>
                <a:gd name="connsiteY24" fmla="*/ 5508033 h 5704807"/>
                <a:gd name="connsiteX25" fmla="*/ 2775815 w 6924882"/>
                <a:gd name="connsiteY25" fmla="*/ 5331593 h 5704807"/>
                <a:gd name="connsiteX26" fmla="*/ 1658215 w 6924882"/>
                <a:gd name="connsiteY26" fmla="*/ 5331593 h 5704807"/>
                <a:gd name="connsiteX27" fmla="*/ 494350 w 6924882"/>
                <a:gd name="connsiteY27" fmla="*/ 5261290 h 5704807"/>
                <a:gd name="connsiteX28" fmla="*/ 32615 w 6924882"/>
                <a:gd name="connsiteY28" fmla="*/ 4475250 h 5704807"/>
                <a:gd name="connsiteX29" fmla="*/ 47129 w 6924882"/>
                <a:gd name="connsiteY29" fmla="*/ 3705993 h 5704807"/>
                <a:gd name="connsiteX30" fmla="*/ 119700 w 6924882"/>
                <a:gd name="connsiteY30" fmla="*/ 2660965 h 5704807"/>
                <a:gd name="connsiteX31" fmla="*/ 76157 w 692488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35283 w 6923472"/>
                <a:gd name="connsiteY24" fmla="*/ 55080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54333 w 6923472"/>
                <a:gd name="connsiteY24" fmla="*/ 54318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853432"/>
                <a:gd name="connsiteY0" fmla="*/ 1877193 h 5711209"/>
                <a:gd name="connsiteX1" fmla="*/ 16690 w 6853432"/>
                <a:gd name="connsiteY1" fmla="*/ 1107936 h 5711209"/>
                <a:gd name="connsiteX2" fmla="*/ 103776 w 6853432"/>
                <a:gd name="connsiteY2" fmla="*/ 440279 h 5711209"/>
                <a:gd name="connsiteX3" fmla="*/ 481147 w 6853432"/>
                <a:gd name="connsiteY3" fmla="*/ 89668 h 5711209"/>
                <a:gd name="connsiteX4" fmla="*/ 1003662 w 6853432"/>
                <a:gd name="connsiteY4" fmla="*/ 193536 h 5711209"/>
                <a:gd name="connsiteX5" fmla="*/ 1400537 w 6853432"/>
                <a:gd name="connsiteY5" fmla="*/ 253861 h 5711209"/>
                <a:gd name="connsiteX6" fmla="*/ 1986551 w 6853432"/>
                <a:gd name="connsiteY6" fmla="*/ 312825 h 5711209"/>
                <a:gd name="connsiteX7" fmla="*/ 2585719 w 6853432"/>
                <a:gd name="connsiteY7" fmla="*/ 135479 h 5711209"/>
                <a:gd name="connsiteX8" fmla="*/ 3238862 w 6853432"/>
                <a:gd name="connsiteY8" fmla="*/ 91936 h 5711209"/>
                <a:gd name="connsiteX9" fmla="*/ 3703319 w 6853432"/>
                <a:gd name="connsiteY9" fmla="*/ 309650 h 5711209"/>
                <a:gd name="connsiteX10" fmla="*/ 4617719 w 6853432"/>
                <a:gd name="connsiteY10" fmla="*/ 396736 h 5711209"/>
                <a:gd name="connsiteX11" fmla="*/ 5162005 w 6853432"/>
                <a:gd name="connsiteY11" fmla="*/ 38415 h 5711209"/>
                <a:gd name="connsiteX12" fmla="*/ 5735319 w 6853432"/>
                <a:gd name="connsiteY12" fmla="*/ 19365 h 5711209"/>
                <a:gd name="connsiteX13" fmla="*/ 6490062 w 6853432"/>
                <a:gd name="connsiteY13" fmla="*/ 120965 h 5711209"/>
                <a:gd name="connsiteX14" fmla="*/ 6635205 w 6853432"/>
                <a:gd name="connsiteY14" fmla="*/ 396736 h 5711209"/>
                <a:gd name="connsiteX15" fmla="*/ 6765833 w 6853432"/>
                <a:gd name="connsiteY15" fmla="*/ 1238565 h 5711209"/>
                <a:gd name="connsiteX16" fmla="*/ 6635205 w 6853432"/>
                <a:gd name="connsiteY16" fmla="*/ 1572393 h 5711209"/>
                <a:gd name="connsiteX17" fmla="*/ 6533605 w 6853432"/>
                <a:gd name="connsiteY17" fmla="*/ 2617422 h 5711209"/>
                <a:gd name="connsiteX18" fmla="*/ 6852919 w 6853432"/>
                <a:gd name="connsiteY18" fmla="*/ 3197993 h 5711209"/>
                <a:gd name="connsiteX19" fmla="*/ 6446519 w 6853432"/>
                <a:gd name="connsiteY19" fmla="*/ 4155936 h 5711209"/>
                <a:gd name="connsiteX20" fmla="*/ 6758576 w 6853432"/>
                <a:gd name="connsiteY20" fmla="*/ 4951500 h 5711209"/>
                <a:gd name="connsiteX21" fmla="*/ 6664233 w 6853432"/>
                <a:gd name="connsiteY21" fmla="*/ 5694450 h 5711209"/>
                <a:gd name="connsiteX22" fmla="*/ 5401490 w 6853432"/>
                <a:gd name="connsiteY22" fmla="*/ 5462222 h 5711209"/>
                <a:gd name="connsiteX23" fmla="*/ 4443547 w 6853432"/>
                <a:gd name="connsiteY23" fmla="*/ 5375136 h 5711209"/>
                <a:gd name="connsiteX24" fmla="*/ 3654333 w 6853432"/>
                <a:gd name="connsiteY24" fmla="*/ 5431833 h 5711209"/>
                <a:gd name="connsiteX25" fmla="*/ 2774405 w 6853432"/>
                <a:gd name="connsiteY25" fmla="*/ 5331593 h 5711209"/>
                <a:gd name="connsiteX26" fmla="*/ 1656805 w 6853432"/>
                <a:gd name="connsiteY26" fmla="*/ 5331593 h 5711209"/>
                <a:gd name="connsiteX27" fmla="*/ 473890 w 6853432"/>
                <a:gd name="connsiteY27" fmla="*/ 5423215 h 5711209"/>
                <a:gd name="connsiteX28" fmla="*/ 31205 w 6853432"/>
                <a:gd name="connsiteY28" fmla="*/ 4475250 h 5711209"/>
                <a:gd name="connsiteX29" fmla="*/ 45719 w 6853432"/>
                <a:gd name="connsiteY29" fmla="*/ 3705993 h 5711209"/>
                <a:gd name="connsiteX30" fmla="*/ 118290 w 6853432"/>
                <a:gd name="connsiteY30" fmla="*/ 2660965 h 5711209"/>
                <a:gd name="connsiteX31" fmla="*/ 74747 w 6853432"/>
                <a:gd name="connsiteY31" fmla="*/ 1877193 h 5711209"/>
                <a:gd name="connsiteX0" fmla="*/ 74747 w 6853432"/>
                <a:gd name="connsiteY0" fmla="*/ 1877193 h 5492451"/>
                <a:gd name="connsiteX1" fmla="*/ 16690 w 6853432"/>
                <a:gd name="connsiteY1" fmla="*/ 1107936 h 5492451"/>
                <a:gd name="connsiteX2" fmla="*/ 103776 w 6853432"/>
                <a:gd name="connsiteY2" fmla="*/ 440279 h 5492451"/>
                <a:gd name="connsiteX3" fmla="*/ 481147 w 6853432"/>
                <a:gd name="connsiteY3" fmla="*/ 89668 h 5492451"/>
                <a:gd name="connsiteX4" fmla="*/ 1003662 w 6853432"/>
                <a:gd name="connsiteY4" fmla="*/ 193536 h 5492451"/>
                <a:gd name="connsiteX5" fmla="*/ 1400537 w 6853432"/>
                <a:gd name="connsiteY5" fmla="*/ 253861 h 5492451"/>
                <a:gd name="connsiteX6" fmla="*/ 1986551 w 6853432"/>
                <a:gd name="connsiteY6" fmla="*/ 312825 h 5492451"/>
                <a:gd name="connsiteX7" fmla="*/ 2585719 w 6853432"/>
                <a:gd name="connsiteY7" fmla="*/ 135479 h 5492451"/>
                <a:gd name="connsiteX8" fmla="*/ 3238862 w 6853432"/>
                <a:gd name="connsiteY8" fmla="*/ 91936 h 5492451"/>
                <a:gd name="connsiteX9" fmla="*/ 3703319 w 6853432"/>
                <a:gd name="connsiteY9" fmla="*/ 309650 h 5492451"/>
                <a:gd name="connsiteX10" fmla="*/ 4617719 w 6853432"/>
                <a:gd name="connsiteY10" fmla="*/ 396736 h 5492451"/>
                <a:gd name="connsiteX11" fmla="*/ 5162005 w 6853432"/>
                <a:gd name="connsiteY11" fmla="*/ 38415 h 5492451"/>
                <a:gd name="connsiteX12" fmla="*/ 5735319 w 6853432"/>
                <a:gd name="connsiteY12" fmla="*/ 19365 h 5492451"/>
                <a:gd name="connsiteX13" fmla="*/ 6490062 w 6853432"/>
                <a:gd name="connsiteY13" fmla="*/ 120965 h 5492451"/>
                <a:gd name="connsiteX14" fmla="*/ 6635205 w 6853432"/>
                <a:gd name="connsiteY14" fmla="*/ 396736 h 5492451"/>
                <a:gd name="connsiteX15" fmla="*/ 6765833 w 6853432"/>
                <a:gd name="connsiteY15" fmla="*/ 1238565 h 5492451"/>
                <a:gd name="connsiteX16" fmla="*/ 6635205 w 6853432"/>
                <a:gd name="connsiteY16" fmla="*/ 1572393 h 5492451"/>
                <a:gd name="connsiteX17" fmla="*/ 6533605 w 6853432"/>
                <a:gd name="connsiteY17" fmla="*/ 2617422 h 5492451"/>
                <a:gd name="connsiteX18" fmla="*/ 6852919 w 6853432"/>
                <a:gd name="connsiteY18" fmla="*/ 3197993 h 5492451"/>
                <a:gd name="connsiteX19" fmla="*/ 6446519 w 6853432"/>
                <a:gd name="connsiteY19" fmla="*/ 4155936 h 5492451"/>
                <a:gd name="connsiteX20" fmla="*/ 6758576 w 6853432"/>
                <a:gd name="connsiteY20" fmla="*/ 4951500 h 5492451"/>
                <a:gd name="connsiteX21" fmla="*/ 6445158 w 6853432"/>
                <a:gd name="connsiteY21" fmla="*/ 5446800 h 5492451"/>
                <a:gd name="connsiteX22" fmla="*/ 5401490 w 6853432"/>
                <a:gd name="connsiteY22" fmla="*/ 5462222 h 5492451"/>
                <a:gd name="connsiteX23" fmla="*/ 4443547 w 6853432"/>
                <a:gd name="connsiteY23" fmla="*/ 5375136 h 5492451"/>
                <a:gd name="connsiteX24" fmla="*/ 3654333 w 6853432"/>
                <a:gd name="connsiteY24" fmla="*/ 5431833 h 5492451"/>
                <a:gd name="connsiteX25" fmla="*/ 2774405 w 6853432"/>
                <a:gd name="connsiteY25" fmla="*/ 5331593 h 5492451"/>
                <a:gd name="connsiteX26" fmla="*/ 1656805 w 6853432"/>
                <a:gd name="connsiteY26" fmla="*/ 5331593 h 5492451"/>
                <a:gd name="connsiteX27" fmla="*/ 473890 w 6853432"/>
                <a:gd name="connsiteY27" fmla="*/ 5423215 h 5492451"/>
                <a:gd name="connsiteX28" fmla="*/ 31205 w 6853432"/>
                <a:gd name="connsiteY28" fmla="*/ 4475250 h 5492451"/>
                <a:gd name="connsiteX29" fmla="*/ 45719 w 6853432"/>
                <a:gd name="connsiteY29" fmla="*/ 3705993 h 5492451"/>
                <a:gd name="connsiteX30" fmla="*/ 118290 w 6853432"/>
                <a:gd name="connsiteY30" fmla="*/ 2660965 h 5492451"/>
                <a:gd name="connsiteX31" fmla="*/ 74747 w 6853432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533605 w 6765833"/>
                <a:gd name="connsiteY17" fmla="*/ 2617422 h 5492451"/>
                <a:gd name="connsiteX18" fmla="*/ 6662419 w 6765833"/>
                <a:gd name="connsiteY18" fmla="*/ 3197993 h 5492451"/>
                <a:gd name="connsiteX19" fmla="*/ 6446519 w 6765833"/>
                <a:gd name="connsiteY19" fmla="*/ 4155936 h 5492451"/>
                <a:gd name="connsiteX20" fmla="*/ 6758576 w 6765833"/>
                <a:gd name="connsiteY20" fmla="*/ 4951500 h 5492451"/>
                <a:gd name="connsiteX21" fmla="*/ 6445158 w 6765833"/>
                <a:gd name="connsiteY21" fmla="*/ 5446800 h 5492451"/>
                <a:gd name="connsiteX22" fmla="*/ 5401490 w 6765833"/>
                <a:gd name="connsiteY22" fmla="*/ 5462222 h 5492451"/>
                <a:gd name="connsiteX23" fmla="*/ 4443547 w 6765833"/>
                <a:gd name="connsiteY23" fmla="*/ 5375136 h 5492451"/>
                <a:gd name="connsiteX24" fmla="*/ 3654333 w 6765833"/>
                <a:gd name="connsiteY24" fmla="*/ 5431833 h 5492451"/>
                <a:gd name="connsiteX25" fmla="*/ 2774405 w 6765833"/>
                <a:gd name="connsiteY25" fmla="*/ 5331593 h 5492451"/>
                <a:gd name="connsiteX26" fmla="*/ 1656805 w 6765833"/>
                <a:gd name="connsiteY26" fmla="*/ 5331593 h 5492451"/>
                <a:gd name="connsiteX27" fmla="*/ 473890 w 6765833"/>
                <a:gd name="connsiteY27" fmla="*/ 5423215 h 5492451"/>
                <a:gd name="connsiteX28" fmla="*/ 31205 w 6765833"/>
                <a:gd name="connsiteY28" fmla="*/ 4475250 h 5492451"/>
                <a:gd name="connsiteX29" fmla="*/ 45719 w 6765833"/>
                <a:gd name="connsiteY29" fmla="*/ 3705993 h 5492451"/>
                <a:gd name="connsiteX30" fmla="*/ 118290 w 6765833"/>
                <a:gd name="connsiteY30" fmla="*/ 2660965 h 5492451"/>
                <a:gd name="connsiteX31" fmla="*/ 74747 w 6765833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723651 w 6765833"/>
                <a:gd name="connsiteY17" fmla="*/ 2519904 h 5492451"/>
                <a:gd name="connsiteX18" fmla="*/ 6533605 w 6765833"/>
                <a:gd name="connsiteY18" fmla="*/ 2617422 h 5492451"/>
                <a:gd name="connsiteX19" fmla="*/ 6662419 w 6765833"/>
                <a:gd name="connsiteY19" fmla="*/ 3197993 h 5492451"/>
                <a:gd name="connsiteX20" fmla="*/ 6446519 w 6765833"/>
                <a:gd name="connsiteY20" fmla="*/ 4155936 h 5492451"/>
                <a:gd name="connsiteX21" fmla="*/ 6758576 w 6765833"/>
                <a:gd name="connsiteY21" fmla="*/ 4951500 h 5492451"/>
                <a:gd name="connsiteX22" fmla="*/ 6445158 w 6765833"/>
                <a:gd name="connsiteY22" fmla="*/ 5446800 h 5492451"/>
                <a:gd name="connsiteX23" fmla="*/ 5401490 w 6765833"/>
                <a:gd name="connsiteY23" fmla="*/ 5462222 h 5492451"/>
                <a:gd name="connsiteX24" fmla="*/ 4443547 w 6765833"/>
                <a:gd name="connsiteY24" fmla="*/ 5375136 h 5492451"/>
                <a:gd name="connsiteX25" fmla="*/ 3654333 w 6765833"/>
                <a:gd name="connsiteY25" fmla="*/ 5431833 h 5492451"/>
                <a:gd name="connsiteX26" fmla="*/ 2774405 w 6765833"/>
                <a:gd name="connsiteY26" fmla="*/ 5331593 h 5492451"/>
                <a:gd name="connsiteX27" fmla="*/ 1656805 w 6765833"/>
                <a:gd name="connsiteY27" fmla="*/ 5331593 h 5492451"/>
                <a:gd name="connsiteX28" fmla="*/ 473890 w 6765833"/>
                <a:gd name="connsiteY28" fmla="*/ 5423215 h 5492451"/>
                <a:gd name="connsiteX29" fmla="*/ 31205 w 6765833"/>
                <a:gd name="connsiteY29" fmla="*/ 4475250 h 5492451"/>
                <a:gd name="connsiteX30" fmla="*/ 45719 w 6765833"/>
                <a:gd name="connsiteY30" fmla="*/ 3705993 h 5492451"/>
                <a:gd name="connsiteX31" fmla="*/ 118290 w 6765833"/>
                <a:gd name="connsiteY31" fmla="*/ 2660965 h 5492451"/>
                <a:gd name="connsiteX32" fmla="*/ 74747 w 6765833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533605 w 6758576"/>
                <a:gd name="connsiteY18" fmla="*/ 2617422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666955 w 6758576"/>
                <a:gd name="connsiteY18" fmla="*/ 2722197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723651 w 6762167"/>
                <a:gd name="connsiteY17" fmla="*/ 25199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695076 w 6762167"/>
                <a:gd name="connsiteY17" fmla="*/ 22532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03319 w 6762167"/>
                <a:gd name="connsiteY9" fmla="*/ 30087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22369 w 6762167"/>
                <a:gd name="connsiteY9" fmla="*/ 16752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86551 w 6762167"/>
                <a:gd name="connsiteY6" fmla="*/ 3040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16510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5247 h 5497577"/>
                <a:gd name="connsiteX1" fmla="*/ 16690 w 6762167"/>
                <a:gd name="connsiteY1" fmla="*/ 1095990 h 5497577"/>
                <a:gd name="connsiteX2" fmla="*/ 103776 w 6762167"/>
                <a:gd name="connsiteY2" fmla="*/ 428333 h 5497577"/>
                <a:gd name="connsiteX3" fmla="*/ 481147 w 6762167"/>
                <a:gd name="connsiteY3" fmla="*/ 77722 h 5497577"/>
                <a:gd name="connsiteX4" fmla="*/ 1003662 w 6762167"/>
                <a:gd name="connsiteY4" fmla="*/ 181590 h 5497577"/>
                <a:gd name="connsiteX5" fmla="*/ 1400537 w 6762167"/>
                <a:gd name="connsiteY5" fmla="*/ 213340 h 5497577"/>
                <a:gd name="connsiteX6" fmla="*/ 1967501 w 6762167"/>
                <a:gd name="connsiteY6" fmla="*/ 186579 h 5497577"/>
                <a:gd name="connsiteX7" fmla="*/ 2585719 w 6762167"/>
                <a:gd name="connsiteY7" fmla="*/ 123533 h 5497577"/>
                <a:gd name="connsiteX8" fmla="*/ 3238862 w 6762167"/>
                <a:gd name="connsiteY8" fmla="*/ 79990 h 5497577"/>
                <a:gd name="connsiteX9" fmla="*/ 3722369 w 6762167"/>
                <a:gd name="connsiteY9" fmla="*/ 164354 h 5497577"/>
                <a:gd name="connsiteX10" fmla="*/ 4531994 w 6762167"/>
                <a:gd name="connsiteY10" fmla="*/ 175240 h 5497577"/>
                <a:gd name="connsiteX11" fmla="*/ 5162005 w 6762167"/>
                <a:gd name="connsiteY11" fmla="*/ 26469 h 5497577"/>
                <a:gd name="connsiteX12" fmla="*/ 5735319 w 6762167"/>
                <a:gd name="connsiteY12" fmla="*/ 7419 h 5497577"/>
                <a:gd name="connsiteX13" fmla="*/ 6490062 w 6762167"/>
                <a:gd name="connsiteY13" fmla="*/ 109019 h 5497577"/>
                <a:gd name="connsiteX14" fmla="*/ 6635205 w 6762167"/>
                <a:gd name="connsiteY14" fmla="*/ 384790 h 5497577"/>
                <a:gd name="connsiteX15" fmla="*/ 6651533 w 6762167"/>
                <a:gd name="connsiteY15" fmla="*/ 1140894 h 5497577"/>
                <a:gd name="connsiteX16" fmla="*/ 6635205 w 6762167"/>
                <a:gd name="connsiteY16" fmla="*/ 1560447 h 5497577"/>
                <a:gd name="connsiteX17" fmla="*/ 6695076 w 6762167"/>
                <a:gd name="connsiteY17" fmla="*/ 2241258 h 5497577"/>
                <a:gd name="connsiteX18" fmla="*/ 6666955 w 6762167"/>
                <a:gd name="connsiteY18" fmla="*/ 2710251 h 5497577"/>
                <a:gd name="connsiteX19" fmla="*/ 6662419 w 6762167"/>
                <a:gd name="connsiteY19" fmla="*/ 3186047 h 5497577"/>
                <a:gd name="connsiteX20" fmla="*/ 6617969 w 6762167"/>
                <a:gd name="connsiteY20" fmla="*/ 4143990 h 5497577"/>
                <a:gd name="connsiteX21" fmla="*/ 6758576 w 6762167"/>
                <a:gd name="connsiteY21" fmla="*/ 4939554 h 5497577"/>
                <a:gd name="connsiteX22" fmla="*/ 6445158 w 6762167"/>
                <a:gd name="connsiteY22" fmla="*/ 5434854 h 5497577"/>
                <a:gd name="connsiteX23" fmla="*/ 5401490 w 6762167"/>
                <a:gd name="connsiteY23" fmla="*/ 5450276 h 5497577"/>
                <a:gd name="connsiteX24" fmla="*/ 4443547 w 6762167"/>
                <a:gd name="connsiteY24" fmla="*/ 5363190 h 5497577"/>
                <a:gd name="connsiteX25" fmla="*/ 3654333 w 6762167"/>
                <a:gd name="connsiteY25" fmla="*/ 5419887 h 5497577"/>
                <a:gd name="connsiteX26" fmla="*/ 2774405 w 6762167"/>
                <a:gd name="connsiteY26" fmla="*/ 5319647 h 5497577"/>
                <a:gd name="connsiteX27" fmla="*/ 1656805 w 6762167"/>
                <a:gd name="connsiteY27" fmla="*/ 5443472 h 5497577"/>
                <a:gd name="connsiteX28" fmla="*/ 473890 w 6762167"/>
                <a:gd name="connsiteY28" fmla="*/ 5411269 h 5497577"/>
                <a:gd name="connsiteX29" fmla="*/ 31205 w 6762167"/>
                <a:gd name="connsiteY29" fmla="*/ 4463304 h 5497577"/>
                <a:gd name="connsiteX30" fmla="*/ 45719 w 6762167"/>
                <a:gd name="connsiteY30" fmla="*/ 3694047 h 5497577"/>
                <a:gd name="connsiteX31" fmla="*/ 118290 w 6762167"/>
                <a:gd name="connsiteY31" fmla="*/ 2649019 h 5497577"/>
                <a:gd name="connsiteX32" fmla="*/ 74747 w 6762167"/>
                <a:gd name="connsiteY32" fmla="*/ 1865247 h 54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62167" h="5497577">
                  <a:moveTo>
                    <a:pt x="74747" y="1865247"/>
                  </a:moveTo>
                  <a:cubicBezTo>
                    <a:pt x="57814" y="1606409"/>
                    <a:pt x="11852" y="1335476"/>
                    <a:pt x="16690" y="1095990"/>
                  </a:cubicBezTo>
                  <a:cubicBezTo>
                    <a:pt x="21528" y="856504"/>
                    <a:pt x="26367" y="598044"/>
                    <a:pt x="103776" y="428333"/>
                  </a:cubicBezTo>
                  <a:cubicBezTo>
                    <a:pt x="181185" y="258622"/>
                    <a:pt x="331166" y="118846"/>
                    <a:pt x="481147" y="77722"/>
                  </a:cubicBezTo>
                  <a:cubicBezTo>
                    <a:pt x="631128" y="36598"/>
                    <a:pt x="850430" y="158987"/>
                    <a:pt x="1003662" y="181590"/>
                  </a:cubicBezTo>
                  <a:cubicBezTo>
                    <a:pt x="1156894" y="204193"/>
                    <a:pt x="1239897" y="212509"/>
                    <a:pt x="1400537" y="213340"/>
                  </a:cubicBezTo>
                  <a:cubicBezTo>
                    <a:pt x="1561177" y="214171"/>
                    <a:pt x="1769971" y="201547"/>
                    <a:pt x="1967501" y="186579"/>
                  </a:cubicBezTo>
                  <a:cubicBezTo>
                    <a:pt x="2165031" y="171611"/>
                    <a:pt x="2379646" y="144548"/>
                    <a:pt x="2585719" y="123533"/>
                  </a:cubicBezTo>
                  <a:cubicBezTo>
                    <a:pt x="2797613" y="105768"/>
                    <a:pt x="3049421" y="73187"/>
                    <a:pt x="3238862" y="79990"/>
                  </a:cubicBezTo>
                  <a:cubicBezTo>
                    <a:pt x="3428303" y="86793"/>
                    <a:pt x="3506847" y="148479"/>
                    <a:pt x="3722369" y="164354"/>
                  </a:cubicBezTo>
                  <a:cubicBezTo>
                    <a:pt x="3937891" y="180229"/>
                    <a:pt x="4292055" y="198221"/>
                    <a:pt x="4531994" y="175240"/>
                  </a:cubicBezTo>
                  <a:cubicBezTo>
                    <a:pt x="4771933" y="152259"/>
                    <a:pt x="4961451" y="54439"/>
                    <a:pt x="5162005" y="26469"/>
                  </a:cubicBezTo>
                  <a:cubicBezTo>
                    <a:pt x="5362559" y="-1501"/>
                    <a:pt x="5513976" y="-6339"/>
                    <a:pt x="5735319" y="7419"/>
                  </a:cubicBezTo>
                  <a:cubicBezTo>
                    <a:pt x="5956662" y="21177"/>
                    <a:pt x="6340081" y="46124"/>
                    <a:pt x="6490062" y="109019"/>
                  </a:cubicBezTo>
                  <a:cubicBezTo>
                    <a:pt x="6640043" y="171914"/>
                    <a:pt x="6608293" y="212811"/>
                    <a:pt x="6635205" y="384790"/>
                  </a:cubicBezTo>
                  <a:cubicBezTo>
                    <a:pt x="6662117" y="556769"/>
                    <a:pt x="6651533" y="944951"/>
                    <a:pt x="6651533" y="1140894"/>
                  </a:cubicBezTo>
                  <a:cubicBezTo>
                    <a:pt x="6651533" y="1336837"/>
                    <a:pt x="6627948" y="1377053"/>
                    <a:pt x="6635205" y="1560447"/>
                  </a:cubicBezTo>
                  <a:cubicBezTo>
                    <a:pt x="6642462" y="1743841"/>
                    <a:pt x="6712009" y="2067087"/>
                    <a:pt x="6695076" y="2241258"/>
                  </a:cubicBezTo>
                  <a:cubicBezTo>
                    <a:pt x="6678143" y="2415429"/>
                    <a:pt x="6672398" y="2552786"/>
                    <a:pt x="6666955" y="2710251"/>
                  </a:cubicBezTo>
                  <a:cubicBezTo>
                    <a:pt x="6661512" y="2867716"/>
                    <a:pt x="6670583" y="2947091"/>
                    <a:pt x="6662419" y="3186047"/>
                  </a:cubicBezTo>
                  <a:cubicBezTo>
                    <a:pt x="6654255" y="3425003"/>
                    <a:pt x="6601943" y="3851739"/>
                    <a:pt x="6617969" y="4143990"/>
                  </a:cubicBezTo>
                  <a:cubicBezTo>
                    <a:pt x="6633995" y="4436241"/>
                    <a:pt x="6787378" y="4724410"/>
                    <a:pt x="6758576" y="4939554"/>
                  </a:cubicBezTo>
                  <a:cubicBezTo>
                    <a:pt x="6729774" y="5154698"/>
                    <a:pt x="6671339" y="5349734"/>
                    <a:pt x="6445158" y="5434854"/>
                  </a:cubicBezTo>
                  <a:cubicBezTo>
                    <a:pt x="6218977" y="5519974"/>
                    <a:pt x="5735092" y="5462220"/>
                    <a:pt x="5401490" y="5450276"/>
                  </a:cubicBezTo>
                  <a:cubicBezTo>
                    <a:pt x="5067888" y="5438332"/>
                    <a:pt x="4734740" y="5368255"/>
                    <a:pt x="4443547" y="5363190"/>
                  </a:cubicBezTo>
                  <a:cubicBezTo>
                    <a:pt x="4152354" y="5358125"/>
                    <a:pt x="3932523" y="5427144"/>
                    <a:pt x="3654333" y="5419887"/>
                  </a:cubicBezTo>
                  <a:cubicBezTo>
                    <a:pt x="3376143" y="5412630"/>
                    <a:pt x="3107326" y="5315716"/>
                    <a:pt x="2774405" y="5319647"/>
                  </a:cubicBezTo>
                  <a:cubicBezTo>
                    <a:pt x="2441484" y="5323578"/>
                    <a:pt x="2040224" y="5428202"/>
                    <a:pt x="1656805" y="5443472"/>
                  </a:cubicBezTo>
                  <a:cubicBezTo>
                    <a:pt x="1273386" y="5458742"/>
                    <a:pt x="744823" y="5574630"/>
                    <a:pt x="473890" y="5411269"/>
                  </a:cubicBezTo>
                  <a:cubicBezTo>
                    <a:pt x="202957" y="5247908"/>
                    <a:pt x="102567" y="4749508"/>
                    <a:pt x="31205" y="4463304"/>
                  </a:cubicBezTo>
                  <a:cubicBezTo>
                    <a:pt x="-40157" y="4177100"/>
                    <a:pt x="31205" y="3996428"/>
                    <a:pt x="45719" y="3694047"/>
                  </a:cubicBezTo>
                  <a:cubicBezTo>
                    <a:pt x="60233" y="3391666"/>
                    <a:pt x="108614" y="2951400"/>
                    <a:pt x="118290" y="2649019"/>
                  </a:cubicBezTo>
                  <a:cubicBezTo>
                    <a:pt x="127966" y="2346638"/>
                    <a:pt x="91680" y="2124085"/>
                    <a:pt x="74747" y="1865247"/>
                  </a:cubicBezTo>
                  <a:close/>
                </a:path>
              </a:pathLst>
            </a:cu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xmlns="" id="{5174D228-ECD2-42A1-A588-19D0D2B47AA3}"/>
                </a:ext>
              </a:extLst>
            </p:cNvPr>
            <p:cNvSpPr/>
            <p:nvPr/>
          </p:nvSpPr>
          <p:spPr>
            <a:xfrm>
              <a:off x="5117729" y="1143001"/>
              <a:ext cx="6249665" cy="5080919"/>
            </a:xfrm>
            <a:custGeom>
              <a:avLst/>
              <a:gdLst>
                <a:gd name="connsiteX0" fmla="*/ 86028 w 6934753"/>
                <a:gd name="connsiteY0" fmla="*/ 1889937 h 5717551"/>
                <a:gd name="connsiteX1" fmla="*/ 27971 w 6934753"/>
                <a:gd name="connsiteY1" fmla="*/ 1120680 h 5717551"/>
                <a:gd name="connsiteX2" fmla="*/ 115057 w 6934753"/>
                <a:gd name="connsiteY2" fmla="*/ 453023 h 5717551"/>
                <a:gd name="connsiteX3" fmla="*/ 492428 w 6934753"/>
                <a:gd name="connsiteY3" fmla="*/ 264337 h 5717551"/>
                <a:gd name="connsiteX4" fmla="*/ 1014943 w 6934753"/>
                <a:gd name="connsiteY4" fmla="*/ 206280 h 5717551"/>
                <a:gd name="connsiteX5" fmla="*/ 1421343 w 6934753"/>
                <a:gd name="connsiteY5" fmla="*/ 409480 h 5717551"/>
                <a:gd name="connsiteX6" fmla="*/ 2045457 w 6934753"/>
                <a:gd name="connsiteY6" fmla="*/ 525594 h 5717551"/>
                <a:gd name="connsiteX7" fmla="*/ 2597000 w 6934753"/>
                <a:gd name="connsiteY7" fmla="*/ 148223 h 5717551"/>
                <a:gd name="connsiteX8" fmla="*/ 3250143 w 6934753"/>
                <a:gd name="connsiteY8" fmla="*/ 104680 h 5717551"/>
                <a:gd name="connsiteX9" fmla="*/ 3714600 w 6934753"/>
                <a:gd name="connsiteY9" fmla="*/ 322394 h 5717551"/>
                <a:gd name="connsiteX10" fmla="*/ 4629000 w 6934753"/>
                <a:gd name="connsiteY10" fmla="*/ 409480 h 5717551"/>
                <a:gd name="connsiteX11" fmla="*/ 5020886 w 6934753"/>
                <a:gd name="connsiteY11" fmla="*/ 32109 h 5717551"/>
                <a:gd name="connsiteX12" fmla="*/ 5746600 w 6934753"/>
                <a:gd name="connsiteY12" fmla="*/ 32109 h 5717551"/>
                <a:gd name="connsiteX13" fmla="*/ 6501343 w 6934753"/>
                <a:gd name="connsiteY13" fmla="*/ 133709 h 5717551"/>
                <a:gd name="connsiteX14" fmla="*/ 6646486 w 6934753"/>
                <a:gd name="connsiteY14" fmla="*/ 409480 h 5717551"/>
                <a:gd name="connsiteX15" fmla="*/ 6777114 w 6934753"/>
                <a:gd name="connsiteY15" fmla="*/ 1251309 h 5717551"/>
                <a:gd name="connsiteX16" fmla="*/ 6646486 w 6934753"/>
                <a:gd name="connsiteY16" fmla="*/ 1585137 h 5717551"/>
                <a:gd name="connsiteX17" fmla="*/ 6544886 w 6934753"/>
                <a:gd name="connsiteY17" fmla="*/ 2630166 h 5717551"/>
                <a:gd name="connsiteX18" fmla="*/ 6864200 w 6934753"/>
                <a:gd name="connsiteY18" fmla="*/ 3210737 h 5717551"/>
                <a:gd name="connsiteX19" fmla="*/ 6457800 w 6934753"/>
                <a:gd name="connsiteY19" fmla="*/ 4168680 h 5717551"/>
                <a:gd name="connsiteX20" fmla="*/ 6922257 w 6934753"/>
                <a:gd name="connsiteY20" fmla="*/ 5097594 h 5717551"/>
                <a:gd name="connsiteX21" fmla="*/ 6675514 w 6934753"/>
                <a:gd name="connsiteY21" fmla="*/ 5707194 h 5717551"/>
                <a:gd name="connsiteX22" fmla="*/ 5412771 w 6934753"/>
                <a:gd name="connsiteY22" fmla="*/ 5474966 h 5717551"/>
                <a:gd name="connsiteX23" fmla="*/ 4454828 w 6934753"/>
                <a:gd name="connsiteY23" fmla="*/ 5387880 h 5717551"/>
                <a:gd name="connsiteX24" fmla="*/ 3627514 w 6934753"/>
                <a:gd name="connsiteY24" fmla="*/ 5663652 h 5717551"/>
                <a:gd name="connsiteX25" fmla="*/ 2785686 w 6934753"/>
                <a:gd name="connsiteY25" fmla="*/ 5039537 h 5717551"/>
                <a:gd name="connsiteX26" fmla="*/ 1668086 w 6934753"/>
                <a:gd name="connsiteY26" fmla="*/ 5344337 h 5717551"/>
                <a:gd name="connsiteX27" fmla="*/ 637571 w 6934753"/>
                <a:gd name="connsiteY27" fmla="*/ 4807309 h 5717551"/>
                <a:gd name="connsiteX28" fmla="*/ 42486 w 6934753"/>
                <a:gd name="connsiteY28" fmla="*/ 4487994 h 5717551"/>
                <a:gd name="connsiteX29" fmla="*/ 57000 w 6934753"/>
                <a:gd name="connsiteY29" fmla="*/ 3718737 h 5717551"/>
                <a:gd name="connsiteX30" fmla="*/ 129571 w 6934753"/>
                <a:gd name="connsiteY30" fmla="*/ 2673709 h 5717551"/>
                <a:gd name="connsiteX31" fmla="*/ 86028 w 6934753"/>
                <a:gd name="connsiteY31" fmla="*/ 1889937 h 5717551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251593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46564 w 6934753"/>
                <a:gd name="connsiteY24" fmla="*/ 5508033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76157 w 6924882"/>
                <a:gd name="connsiteY0" fmla="*/ 1877193 h 5704807"/>
                <a:gd name="connsiteX1" fmla="*/ 18100 w 6924882"/>
                <a:gd name="connsiteY1" fmla="*/ 1107936 h 5704807"/>
                <a:gd name="connsiteX2" fmla="*/ 105186 w 6924882"/>
                <a:gd name="connsiteY2" fmla="*/ 440279 h 5704807"/>
                <a:gd name="connsiteX3" fmla="*/ 482557 w 6924882"/>
                <a:gd name="connsiteY3" fmla="*/ 89668 h 5704807"/>
                <a:gd name="connsiteX4" fmla="*/ 1005072 w 6924882"/>
                <a:gd name="connsiteY4" fmla="*/ 193536 h 5704807"/>
                <a:gd name="connsiteX5" fmla="*/ 1401947 w 6924882"/>
                <a:gd name="connsiteY5" fmla="*/ 253861 h 5704807"/>
                <a:gd name="connsiteX6" fmla="*/ 1987961 w 6924882"/>
                <a:gd name="connsiteY6" fmla="*/ 312825 h 5704807"/>
                <a:gd name="connsiteX7" fmla="*/ 2587129 w 6924882"/>
                <a:gd name="connsiteY7" fmla="*/ 135479 h 5704807"/>
                <a:gd name="connsiteX8" fmla="*/ 3240272 w 6924882"/>
                <a:gd name="connsiteY8" fmla="*/ 91936 h 5704807"/>
                <a:gd name="connsiteX9" fmla="*/ 3704729 w 6924882"/>
                <a:gd name="connsiteY9" fmla="*/ 309650 h 5704807"/>
                <a:gd name="connsiteX10" fmla="*/ 4619129 w 6924882"/>
                <a:gd name="connsiteY10" fmla="*/ 396736 h 5704807"/>
                <a:gd name="connsiteX11" fmla="*/ 5163415 w 6924882"/>
                <a:gd name="connsiteY11" fmla="*/ 38415 h 5704807"/>
                <a:gd name="connsiteX12" fmla="*/ 5736729 w 6924882"/>
                <a:gd name="connsiteY12" fmla="*/ 19365 h 5704807"/>
                <a:gd name="connsiteX13" fmla="*/ 6491472 w 6924882"/>
                <a:gd name="connsiteY13" fmla="*/ 120965 h 5704807"/>
                <a:gd name="connsiteX14" fmla="*/ 6636615 w 6924882"/>
                <a:gd name="connsiteY14" fmla="*/ 396736 h 5704807"/>
                <a:gd name="connsiteX15" fmla="*/ 6767243 w 6924882"/>
                <a:gd name="connsiteY15" fmla="*/ 1238565 h 5704807"/>
                <a:gd name="connsiteX16" fmla="*/ 6636615 w 6924882"/>
                <a:gd name="connsiteY16" fmla="*/ 1572393 h 5704807"/>
                <a:gd name="connsiteX17" fmla="*/ 6535015 w 6924882"/>
                <a:gd name="connsiteY17" fmla="*/ 2617422 h 5704807"/>
                <a:gd name="connsiteX18" fmla="*/ 6854329 w 6924882"/>
                <a:gd name="connsiteY18" fmla="*/ 3197993 h 5704807"/>
                <a:gd name="connsiteX19" fmla="*/ 6447929 w 6924882"/>
                <a:gd name="connsiteY19" fmla="*/ 4155936 h 5704807"/>
                <a:gd name="connsiteX20" fmla="*/ 6912386 w 6924882"/>
                <a:gd name="connsiteY20" fmla="*/ 5084850 h 5704807"/>
                <a:gd name="connsiteX21" fmla="*/ 6665643 w 6924882"/>
                <a:gd name="connsiteY21" fmla="*/ 5694450 h 5704807"/>
                <a:gd name="connsiteX22" fmla="*/ 5402900 w 6924882"/>
                <a:gd name="connsiteY22" fmla="*/ 5462222 h 5704807"/>
                <a:gd name="connsiteX23" fmla="*/ 4444957 w 6924882"/>
                <a:gd name="connsiteY23" fmla="*/ 5375136 h 5704807"/>
                <a:gd name="connsiteX24" fmla="*/ 3636693 w 6924882"/>
                <a:gd name="connsiteY24" fmla="*/ 5508033 h 5704807"/>
                <a:gd name="connsiteX25" fmla="*/ 2775815 w 6924882"/>
                <a:gd name="connsiteY25" fmla="*/ 5331593 h 5704807"/>
                <a:gd name="connsiteX26" fmla="*/ 1658215 w 6924882"/>
                <a:gd name="connsiteY26" fmla="*/ 5331593 h 5704807"/>
                <a:gd name="connsiteX27" fmla="*/ 494350 w 6924882"/>
                <a:gd name="connsiteY27" fmla="*/ 5261290 h 5704807"/>
                <a:gd name="connsiteX28" fmla="*/ 32615 w 6924882"/>
                <a:gd name="connsiteY28" fmla="*/ 4475250 h 5704807"/>
                <a:gd name="connsiteX29" fmla="*/ 47129 w 6924882"/>
                <a:gd name="connsiteY29" fmla="*/ 3705993 h 5704807"/>
                <a:gd name="connsiteX30" fmla="*/ 119700 w 6924882"/>
                <a:gd name="connsiteY30" fmla="*/ 2660965 h 5704807"/>
                <a:gd name="connsiteX31" fmla="*/ 76157 w 692488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35283 w 6923472"/>
                <a:gd name="connsiteY24" fmla="*/ 55080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54333 w 6923472"/>
                <a:gd name="connsiteY24" fmla="*/ 54318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853432"/>
                <a:gd name="connsiteY0" fmla="*/ 1877193 h 5711209"/>
                <a:gd name="connsiteX1" fmla="*/ 16690 w 6853432"/>
                <a:gd name="connsiteY1" fmla="*/ 1107936 h 5711209"/>
                <a:gd name="connsiteX2" fmla="*/ 103776 w 6853432"/>
                <a:gd name="connsiteY2" fmla="*/ 440279 h 5711209"/>
                <a:gd name="connsiteX3" fmla="*/ 481147 w 6853432"/>
                <a:gd name="connsiteY3" fmla="*/ 89668 h 5711209"/>
                <a:gd name="connsiteX4" fmla="*/ 1003662 w 6853432"/>
                <a:gd name="connsiteY4" fmla="*/ 193536 h 5711209"/>
                <a:gd name="connsiteX5" fmla="*/ 1400537 w 6853432"/>
                <a:gd name="connsiteY5" fmla="*/ 253861 h 5711209"/>
                <a:gd name="connsiteX6" fmla="*/ 1986551 w 6853432"/>
                <a:gd name="connsiteY6" fmla="*/ 312825 h 5711209"/>
                <a:gd name="connsiteX7" fmla="*/ 2585719 w 6853432"/>
                <a:gd name="connsiteY7" fmla="*/ 135479 h 5711209"/>
                <a:gd name="connsiteX8" fmla="*/ 3238862 w 6853432"/>
                <a:gd name="connsiteY8" fmla="*/ 91936 h 5711209"/>
                <a:gd name="connsiteX9" fmla="*/ 3703319 w 6853432"/>
                <a:gd name="connsiteY9" fmla="*/ 309650 h 5711209"/>
                <a:gd name="connsiteX10" fmla="*/ 4617719 w 6853432"/>
                <a:gd name="connsiteY10" fmla="*/ 396736 h 5711209"/>
                <a:gd name="connsiteX11" fmla="*/ 5162005 w 6853432"/>
                <a:gd name="connsiteY11" fmla="*/ 38415 h 5711209"/>
                <a:gd name="connsiteX12" fmla="*/ 5735319 w 6853432"/>
                <a:gd name="connsiteY12" fmla="*/ 19365 h 5711209"/>
                <a:gd name="connsiteX13" fmla="*/ 6490062 w 6853432"/>
                <a:gd name="connsiteY13" fmla="*/ 120965 h 5711209"/>
                <a:gd name="connsiteX14" fmla="*/ 6635205 w 6853432"/>
                <a:gd name="connsiteY14" fmla="*/ 396736 h 5711209"/>
                <a:gd name="connsiteX15" fmla="*/ 6765833 w 6853432"/>
                <a:gd name="connsiteY15" fmla="*/ 1238565 h 5711209"/>
                <a:gd name="connsiteX16" fmla="*/ 6635205 w 6853432"/>
                <a:gd name="connsiteY16" fmla="*/ 1572393 h 5711209"/>
                <a:gd name="connsiteX17" fmla="*/ 6533605 w 6853432"/>
                <a:gd name="connsiteY17" fmla="*/ 2617422 h 5711209"/>
                <a:gd name="connsiteX18" fmla="*/ 6852919 w 6853432"/>
                <a:gd name="connsiteY18" fmla="*/ 3197993 h 5711209"/>
                <a:gd name="connsiteX19" fmla="*/ 6446519 w 6853432"/>
                <a:gd name="connsiteY19" fmla="*/ 4155936 h 5711209"/>
                <a:gd name="connsiteX20" fmla="*/ 6758576 w 6853432"/>
                <a:gd name="connsiteY20" fmla="*/ 4951500 h 5711209"/>
                <a:gd name="connsiteX21" fmla="*/ 6664233 w 6853432"/>
                <a:gd name="connsiteY21" fmla="*/ 5694450 h 5711209"/>
                <a:gd name="connsiteX22" fmla="*/ 5401490 w 6853432"/>
                <a:gd name="connsiteY22" fmla="*/ 5462222 h 5711209"/>
                <a:gd name="connsiteX23" fmla="*/ 4443547 w 6853432"/>
                <a:gd name="connsiteY23" fmla="*/ 5375136 h 5711209"/>
                <a:gd name="connsiteX24" fmla="*/ 3654333 w 6853432"/>
                <a:gd name="connsiteY24" fmla="*/ 5431833 h 5711209"/>
                <a:gd name="connsiteX25" fmla="*/ 2774405 w 6853432"/>
                <a:gd name="connsiteY25" fmla="*/ 5331593 h 5711209"/>
                <a:gd name="connsiteX26" fmla="*/ 1656805 w 6853432"/>
                <a:gd name="connsiteY26" fmla="*/ 5331593 h 5711209"/>
                <a:gd name="connsiteX27" fmla="*/ 473890 w 6853432"/>
                <a:gd name="connsiteY27" fmla="*/ 5423215 h 5711209"/>
                <a:gd name="connsiteX28" fmla="*/ 31205 w 6853432"/>
                <a:gd name="connsiteY28" fmla="*/ 4475250 h 5711209"/>
                <a:gd name="connsiteX29" fmla="*/ 45719 w 6853432"/>
                <a:gd name="connsiteY29" fmla="*/ 3705993 h 5711209"/>
                <a:gd name="connsiteX30" fmla="*/ 118290 w 6853432"/>
                <a:gd name="connsiteY30" fmla="*/ 2660965 h 5711209"/>
                <a:gd name="connsiteX31" fmla="*/ 74747 w 6853432"/>
                <a:gd name="connsiteY31" fmla="*/ 1877193 h 5711209"/>
                <a:gd name="connsiteX0" fmla="*/ 74747 w 6853432"/>
                <a:gd name="connsiteY0" fmla="*/ 1877193 h 5492451"/>
                <a:gd name="connsiteX1" fmla="*/ 16690 w 6853432"/>
                <a:gd name="connsiteY1" fmla="*/ 1107936 h 5492451"/>
                <a:gd name="connsiteX2" fmla="*/ 103776 w 6853432"/>
                <a:gd name="connsiteY2" fmla="*/ 440279 h 5492451"/>
                <a:gd name="connsiteX3" fmla="*/ 481147 w 6853432"/>
                <a:gd name="connsiteY3" fmla="*/ 89668 h 5492451"/>
                <a:gd name="connsiteX4" fmla="*/ 1003662 w 6853432"/>
                <a:gd name="connsiteY4" fmla="*/ 193536 h 5492451"/>
                <a:gd name="connsiteX5" fmla="*/ 1400537 w 6853432"/>
                <a:gd name="connsiteY5" fmla="*/ 253861 h 5492451"/>
                <a:gd name="connsiteX6" fmla="*/ 1986551 w 6853432"/>
                <a:gd name="connsiteY6" fmla="*/ 312825 h 5492451"/>
                <a:gd name="connsiteX7" fmla="*/ 2585719 w 6853432"/>
                <a:gd name="connsiteY7" fmla="*/ 135479 h 5492451"/>
                <a:gd name="connsiteX8" fmla="*/ 3238862 w 6853432"/>
                <a:gd name="connsiteY8" fmla="*/ 91936 h 5492451"/>
                <a:gd name="connsiteX9" fmla="*/ 3703319 w 6853432"/>
                <a:gd name="connsiteY9" fmla="*/ 309650 h 5492451"/>
                <a:gd name="connsiteX10" fmla="*/ 4617719 w 6853432"/>
                <a:gd name="connsiteY10" fmla="*/ 396736 h 5492451"/>
                <a:gd name="connsiteX11" fmla="*/ 5162005 w 6853432"/>
                <a:gd name="connsiteY11" fmla="*/ 38415 h 5492451"/>
                <a:gd name="connsiteX12" fmla="*/ 5735319 w 6853432"/>
                <a:gd name="connsiteY12" fmla="*/ 19365 h 5492451"/>
                <a:gd name="connsiteX13" fmla="*/ 6490062 w 6853432"/>
                <a:gd name="connsiteY13" fmla="*/ 120965 h 5492451"/>
                <a:gd name="connsiteX14" fmla="*/ 6635205 w 6853432"/>
                <a:gd name="connsiteY14" fmla="*/ 396736 h 5492451"/>
                <a:gd name="connsiteX15" fmla="*/ 6765833 w 6853432"/>
                <a:gd name="connsiteY15" fmla="*/ 1238565 h 5492451"/>
                <a:gd name="connsiteX16" fmla="*/ 6635205 w 6853432"/>
                <a:gd name="connsiteY16" fmla="*/ 1572393 h 5492451"/>
                <a:gd name="connsiteX17" fmla="*/ 6533605 w 6853432"/>
                <a:gd name="connsiteY17" fmla="*/ 2617422 h 5492451"/>
                <a:gd name="connsiteX18" fmla="*/ 6852919 w 6853432"/>
                <a:gd name="connsiteY18" fmla="*/ 3197993 h 5492451"/>
                <a:gd name="connsiteX19" fmla="*/ 6446519 w 6853432"/>
                <a:gd name="connsiteY19" fmla="*/ 4155936 h 5492451"/>
                <a:gd name="connsiteX20" fmla="*/ 6758576 w 6853432"/>
                <a:gd name="connsiteY20" fmla="*/ 4951500 h 5492451"/>
                <a:gd name="connsiteX21" fmla="*/ 6445158 w 6853432"/>
                <a:gd name="connsiteY21" fmla="*/ 5446800 h 5492451"/>
                <a:gd name="connsiteX22" fmla="*/ 5401490 w 6853432"/>
                <a:gd name="connsiteY22" fmla="*/ 5462222 h 5492451"/>
                <a:gd name="connsiteX23" fmla="*/ 4443547 w 6853432"/>
                <a:gd name="connsiteY23" fmla="*/ 5375136 h 5492451"/>
                <a:gd name="connsiteX24" fmla="*/ 3654333 w 6853432"/>
                <a:gd name="connsiteY24" fmla="*/ 5431833 h 5492451"/>
                <a:gd name="connsiteX25" fmla="*/ 2774405 w 6853432"/>
                <a:gd name="connsiteY25" fmla="*/ 5331593 h 5492451"/>
                <a:gd name="connsiteX26" fmla="*/ 1656805 w 6853432"/>
                <a:gd name="connsiteY26" fmla="*/ 5331593 h 5492451"/>
                <a:gd name="connsiteX27" fmla="*/ 473890 w 6853432"/>
                <a:gd name="connsiteY27" fmla="*/ 5423215 h 5492451"/>
                <a:gd name="connsiteX28" fmla="*/ 31205 w 6853432"/>
                <a:gd name="connsiteY28" fmla="*/ 4475250 h 5492451"/>
                <a:gd name="connsiteX29" fmla="*/ 45719 w 6853432"/>
                <a:gd name="connsiteY29" fmla="*/ 3705993 h 5492451"/>
                <a:gd name="connsiteX30" fmla="*/ 118290 w 6853432"/>
                <a:gd name="connsiteY30" fmla="*/ 2660965 h 5492451"/>
                <a:gd name="connsiteX31" fmla="*/ 74747 w 6853432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533605 w 6765833"/>
                <a:gd name="connsiteY17" fmla="*/ 2617422 h 5492451"/>
                <a:gd name="connsiteX18" fmla="*/ 6662419 w 6765833"/>
                <a:gd name="connsiteY18" fmla="*/ 3197993 h 5492451"/>
                <a:gd name="connsiteX19" fmla="*/ 6446519 w 6765833"/>
                <a:gd name="connsiteY19" fmla="*/ 4155936 h 5492451"/>
                <a:gd name="connsiteX20" fmla="*/ 6758576 w 6765833"/>
                <a:gd name="connsiteY20" fmla="*/ 4951500 h 5492451"/>
                <a:gd name="connsiteX21" fmla="*/ 6445158 w 6765833"/>
                <a:gd name="connsiteY21" fmla="*/ 5446800 h 5492451"/>
                <a:gd name="connsiteX22" fmla="*/ 5401490 w 6765833"/>
                <a:gd name="connsiteY22" fmla="*/ 5462222 h 5492451"/>
                <a:gd name="connsiteX23" fmla="*/ 4443547 w 6765833"/>
                <a:gd name="connsiteY23" fmla="*/ 5375136 h 5492451"/>
                <a:gd name="connsiteX24" fmla="*/ 3654333 w 6765833"/>
                <a:gd name="connsiteY24" fmla="*/ 5431833 h 5492451"/>
                <a:gd name="connsiteX25" fmla="*/ 2774405 w 6765833"/>
                <a:gd name="connsiteY25" fmla="*/ 5331593 h 5492451"/>
                <a:gd name="connsiteX26" fmla="*/ 1656805 w 6765833"/>
                <a:gd name="connsiteY26" fmla="*/ 5331593 h 5492451"/>
                <a:gd name="connsiteX27" fmla="*/ 473890 w 6765833"/>
                <a:gd name="connsiteY27" fmla="*/ 5423215 h 5492451"/>
                <a:gd name="connsiteX28" fmla="*/ 31205 w 6765833"/>
                <a:gd name="connsiteY28" fmla="*/ 4475250 h 5492451"/>
                <a:gd name="connsiteX29" fmla="*/ 45719 w 6765833"/>
                <a:gd name="connsiteY29" fmla="*/ 3705993 h 5492451"/>
                <a:gd name="connsiteX30" fmla="*/ 118290 w 6765833"/>
                <a:gd name="connsiteY30" fmla="*/ 2660965 h 5492451"/>
                <a:gd name="connsiteX31" fmla="*/ 74747 w 6765833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723651 w 6765833"/>
                <a:gd name="connsiteY17" fmla="*/ 2519904 h 5492451"/>
                <a:gd name="connsiteX18" fmla="*/ 6533605 w 6765833"/>
                <a:gd name="connsiteY18" fmla="*/ 2617422 h 5492451"/>
                <a:gd name="connsiteX19" fmla="*/ 6662419 w 6765833"/>
                <a:gd name="connsiteY19" fmla="*/ 3197993 h 5492451"/>
                <a:gd name="connsiteX20" fmla="*/ 6446519 w 6765833"/>
                <a:gd name="connsiteY20" fmla="*/ 4155936 h 5492451"/>
                <a:gd name="connsiteX21" fmla="*/ 6758576 w 6765833"/>
                <a:gd name="connsiteY21" fmla="*/ 4951500 h 5492451"/>
                <a:gd name="connsiteX22" fmla="*/ 6445158 w 6765833"/>
                <a:gd name="connsiteY22" fmla="*/ 5446800 h 5492451"/>
                <a:gd name="connsiteX23" fmla="*/ 5401490 w 6765833"/>
                <a:gd name="connsiteY23" fmla="*/ 5462222 h 5492451"/>
                <a:gd name="connsiteX24" fmla="*/ 4443547 w 6765833"/>
                <a:gd name="connsiteY24" fmla="*/ 5375136 h 5492451"/>
                <a:gd name="connsiteX25" fmla="*/ 3654333 w 6765833"/>
                <a:gd name="connsiteY25" fmla="*/ 5431833 h 5492451"/>
                <a:gd name="connsiteX26" fmla="*/ 2774405 w 6765833"/>
                <a:gd name="connsiteY26" fmla="*/ 5331593 h 5492451"/>
                <a:gd name="connsiteX27" fmla="*/ 1656805 w 6765833"/>
                <a:gd name="connsiteY27" fmla="*/ 5331593 h 5492451"/>
                <a:gd name="connsiteX28" fmla="*/ 473890 w 6765833"/>
                <a:gd name="connsiteY28" fmla="*/ 5423215 h 5492451"/>
                <a:gd name="connsiteX29" fmla="*/ 31205 w 6765833"/>
                <a:gd name="connsiteY29" fmla="*/ 4475250 h 5492451"/>
                <a:gd name="connsiteX30" fmla="*/ 45719 w 6765833"/>
                <a:gd name="connsiteY30" fmla="*/ 3705993 h 5492451"/>
                <a:gd name="connsiteX31" fmla="*/ 118290 w 6765833"/>
                <a:gd name="connsiteY31" fmla="*/ 2660965 h 5492451"/>
                <a:gd name="connsiteX32" fmla="*/ 74747 w 6765833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533605 w 6758576"/>
                <a:gd name="connsiteY18" fmla="*/ 2617422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666955 w 6758576"/>
                <a:gd name="connsiteY18" fmla="*/ 2722197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723651 w 6762167"/>
                <a:gd name="connsiteY17" fmla="*/ 25199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695076 w 6762167"/>
                <a:gd name="connsiteY17" fmla="*/ 22532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03319 w 6762167"/>
                <a:gd name="connsiteY9" fmla="*/ 30087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22369 w 6762167"/>
                <a:gd name="connsiteY9" fmla="*/ 16752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86551 w 6762167"/>
                <a:gd name="connsiteY6" fmla="*/ 3040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16510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5247 h 5497577"/>
                <a:gd name="connsiteX1" fmla="*/ 16690 w 6762167"/>
                <a:gd name="connsiteY1" fmla="*/ 1095990 h 5497577"/>
                <a:gd name="connsiteX2" fmla="*/ 103776 w 6762167"/>
                <a:gd name="connsiteY2" fmla="*/ 428333 h 5497577"/>
                <a:gd name="connsiteX3" fmla="*/ 481147 w 6762167"/>
                <a:gd name="connsiteY3" fmla="*/ 77722 h 5497577"/>
                <a:gd name="connsiteX4" fmla="*/ 1003662 w 6762167"/>
                <a:gd name="connsiteY4" fmla="*/ 181590 h 5497577"/>
                <a:gd name="connsiteX5" fmla="*/ 1400537 w 6762167"/>
                <a:gd name="connsiteY5" fmla="*/ 213340 h 5497577"/>
                <a:gd name="connsiteX6" fmla="*/ 1967501 w 6762167"/>
                <a:gd name="connsiteY6" fmla="*/ 186579 h 5497577"/>
                <a:gd name="connsiteX7" fmla="*/ 2585719 w 6762167"/>
                <a:gd name="connsiteY7" fmla="*/ 123533 h 5497577"/>
                <a:gd name="connsiteX8" fmla="*/ 3238862 w 6762167"/>
                <a:gd name="connsiteY8" fmla="*/ 79990 h 5497577"/>
                <a:gd name="connsiteX9" fmla="*/ 3722369 w 6762167"/>
                <a:gd name="connsiteY9" fmla="*/ 164354 h 5497577"/>
                <a:gd name="connsiteX10" fmla="*/ 4531994 w 6762167"/>
                <a:gd name="connsiteY10" fmla="*/ 175240 h 5497577"/>
                <a:gd name="connsiteX11" fmla="*/ 5162005 w 6762167"/>
                <a:gd name="connsiteY11" fmla="*/ 26469 h 5497577"/>
                <a:gd name="connsiteX12" fmla="*/ 5735319 w 6762167"/>
                <a:gd name="connsiteY12" fmla="*/ 7419 h 5497577"/>
                <a:gd name="connsiteX13" fmla="*/ 6490062 w 6762167"/>
                <a:gd name="connsiteY13" fmla="*/ 109019 h 5497577"/>
                <a:gd name="connsiteX14" fmla="*/ 6635205 w 6762167"/>
                <a:gd name="connsiteY14" fmla="*/ 384790 h 5497577"/>
                <a:gd name="connsiteX15" fmla="*/ 6651533 w 6762167"/>
                <a:gd name="connsiteY15" fmla="*/ 1140894 h 5497577"/>
                <a:gd name="connsiteX16" fmla="*/ 6635205 w 6762167"/>
                <a:gd name="connsiteY16" fmla="*/ 1560447 h 5497577"/>
                <a:gd name="connsiteX17" fmla="*/ 6695076 w 6762167"/>
                <a:gd name="connsiteY17" fmla="*/ 2241258 h 5497577"/>
                <a:gd name="connsiteX18" fmla="*/ 6666955 w 6762167"/>
                <a:gd name="connsiteY18" fmla="*/ 2710251 h 5497577"/>
                <a:gd name="connsiteX19" fmla="*/ 6662419 w 6762167"/>
                <a:gd name="connsiteY19" fmla="*/ 3186047 h 5497577"/>
                <a:gd name="connsiteX20" fmla="*/ 6617969 w 6762167"/>
                <a:gd name="connsiteY20" fmla="*/ 4143990 h 5497577"/>
                <a:gd name="connsiteX21" fmla="*/ 6758576 w 6762167"/>
                <a:gd name="connsiteY21" fmla="*/ 4939554 h 5497577"/>
                <a:gd name="connsiteX22" fmla="*/ 6445158 w 6762167"/>
                <a:gd name="connsiteY22" fmla="*/ 5434854 h 5497577"/>
                <a:gd name="connsiteX23" fmla="*/ 5401490 w 6762167"/>
                <a:gd name="connsiteY23" fmla="*/ 5450276 h 5497577"/>
                <a:gd name="connsiteX24" fmla="*/ 4443547 w 6762167"/>
                <a:gd name="connsiteY24" fmla="*/ 5363190 h 5497577"/>
                <a:gd name="connsiteX25" fmla="*/ 3654333 w 6762167"/>
                <a:gd name="connsiteY25" fmla="*/ 5419887 h 5497577"/>
                <a:gd name="connsiteX26" fmla="*/ 2774405 w 6762167"/>
                <a:gd name="connsiteY26" fmla="*/ 5319647 h 5497577"/>
                <a:gd name="connsiteX27" fmla="*/ 1656805 w 6762167"/>
                <a:gd name="connsiteY27" fmla="*/ 5443472 h 5497577"/>
                <a:gd name="connsiteX28" fmla="*/ 473890 w 6762167"/>
                <a:gd name="connsiteY28" fmla="*/ 5411269 h 5497577"/>
                <a:gd name="connsiteX29" fmla="*/ 31205 w 6762167"/>
                <a:gd name="connsiteY29" fmla="*/ 4463304 h 5497577"/>
                <a:gd name="connsiteX30" fmla="*/ 45719 w 6762167"/>
                <a:gd name="connsiteY30" fmla="*/ 3694047 h 5497577"/>
                <a:gd name="connsiteX31" fmla="*/ 118290 w 6762167"/>
                <a:gd name="connsiteY31" fmla="*/ 2649019 h 5497577"/>
                <a:gd name="connsiteX32" fmla="*/ 74747 w 6762167"/>
                <a:gd name="connsiteY32" fmla="*/ 1865247 h 54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62167" h="5497577">
                  <a:moveTo>
                    <a:pt x="74747" y="1865247"/>
                  </a:moveTo>
                  <a:cubicBezTo>
                    <a:pt x="57814" y="1606409"/>
                    <a:pt x="11852" y="1335476"/>
                    <a:pt x="16690" y="1095990"/>
                  </a:cubicBezTo>
                  <a:cubicBezTo>
                    <a:pt x="21528" y="856504"/>
                    <a:pt x="26367" y="598044"/>
                    <a:pt x="103776" y="428333"/>
                  </a:cubicBezTo>
                  <a:cubicBezTo>
                    <a:pt x="181185" y="258622"/>
                    <a:pt x="331166" y="118846"/>
                    <a:pt x="481147" y="77722"/>
                  </a:cubicBezTo>
                  <a:cubicBezTo>
                    <a:pt x="631128" y="36598"/>
                    <a:pt x="850430" y="158987"/>
                    <a:pt x="1003662" y="181590"/>
                  </a:cubicBezTo>
                  <a:cubicBezTo>
                    <a:pt x="1156894" y="204193"/>
                    <a:pt x="1239897" y="212509"/>
                    <a:pt x="1400537" y="213340"/>
                  </a:cubicBezTo>
                  <a:cubicBezTo>
                    <a:pt x="1561177" y="214171"/>
                    <a:pt x="1769971" y="201547"/>
                    <a:pt x="1967501" y="186579"/>
                  </a:cubicBezTo>
                  <a:cubicBezTo>
                    <a:pt x="2165031" y="171611"/>
                    <a:pt x="2379646" y="144548"/>
                    <a:pt x="2585719" y="123533"/>
                  </a:cubicBezTo>
                  <a:cubicBezTo>
                    <a:pt x="2797613" y="105768"/>
                    <a:pt x="3049421" y="73187"/>
                    <a:pt x="3238862" y="79990"/>
                  </a:cubicBezTo>
                  <a:cubicBezTo>
                    <a:pt x="3428303" y="86793"/>
                    <a:pt x="3506847" y="148479"/>
                    <a:pt x="3722369" y="164354"/>
                  </a:cubicBezTo>
                  <a:cubicBezTo>
                    <a:pt x="3937891" y="180229"/>
                    <a:pt x="4292055" y="198221"/>
                    <a:pt x="4531994" y="175240"/>
                  </a:cubicBezTo>
                  <a:cubicBezTo>
                    <a:pt x="4771933" y="152259"/>
                    <a:pt x="4961451" y="54439"/>
                    <a:pt x="5162005" y="26469"/>
                  </a:cubicBezTo>
                  <a:cubicBezTo>
                    <a:pt x="5362559" y="-1501"/>
                    <a:pt x="5513976" y="-6339"/>
                    <a:pt x="5735319" y="7419"/>
                  </a:cubicBezTo>
                  <a:cubicBezTo>
                    <a:pt x="5956662" y="21177"/>
                    <a:pt x="6340081" y="46124"/>
                    <a:pt x="6490062" y="109019"/>
                  </a:cubicBezTo>
                  <a:cubicBezTo>
                    <a:pt x="6640043" y="171914"/>
                    <a:pt x="6608293" y="212811"/>
                    <a:pt x="6635205" y="384790"/>
                  </a:cubicBezTo>
                  <a:cubicBezTo>
                    <a:pt x="6662117" y="556769"/>
                    <a:pt x="6651533" y="944951"/>
                    <a:pt x="6651533" y="1140894"/>
                  </a:cubicBezTo>
                  <a:cubicBezTo>
                    <a:pt x="6651533" y="1336837"/>
                    <a:pt x="6627948" y="1377053"/>
                    <a:pt x="6635205" y="1560447"/>
                  </a:cubicBezTo>
                  <a:cubicBezTo>
                    <a:pt x="6642462" y="1743841"/>
                    <a:pt x="6712009" y="2067087"/>
                    <a:pt x="6695076" y="2241258"/>
                  </a:cubicBezTo>
                  <a:cubicBezTo>
                    <a:pt x="6678143" y="2415429"/>
                    <a:pt x="6672398" y="2552786"/>
                    <a:pt x="6666955" y="2710251"/>
                  </a:cubicBezTo>
                  <a:cubicBezTo>
                    <a:pt x="6661512" y="2867716"/>
                    <a:pt x="6670583" y="2947091"/>
                    <a:pt x="6662419" y="3186047"/>
                  </a:cubicBezTo>
                  <a:cubicBezTo>
                    <a:pt x="6654255" y="3425003"/>
                    <a:pt x="6601943" y="3851739"/>
                    <a:pt x="6617969" y="4143990"/>
                  </a:cubicBezTo>
                  <a:cubicBezTo>
                    <a:pt x="6633995" y="4436241"/>
                    <a:pt x="6787378" y="4724410"/>
                    <a:pt x="6758576" y="4939554"/>
                  </a:cubicBezTo>
                  <a:cubicBezTo>
                    <a:pt x="6729774" y="5154698"/>
                    <a:pt x="6671339" y="5349734"/>
                    <a:pt x="6445158" y="5434854"/>
                  </a:cubicBezTo>
                  <a:cubicBezTo>
                    <a:pt x="6218977" y="5519974"/>
                    <a:pt x="5735092" y="5462220"/>
                    <a:pt x="5401490" y="5450276"/>
                  </a:cubicBezTo>
                  <a:cubicBezTo>
                    <a:pt x="5067888" y="5438332"/>
                    <a:pt x="4734740" y="5368255"/>
                    <a:pt x="4443547" y="5363190"/>
                  </a:cubicBezTo>
                  <a:cubicBezTo>
                    <a:pt x="4152354" y="5358125"/>
                    <a:pt x="3932523" y="5427144"/>
                    <a:pt x="3654333" y="5419887"/>
                  </a:cubicBezTo>
                  <a:cubicBezTo>
                    <a:pt x="3376143" y="5412630"/>
                    <a:pt x="3107326" y="5315716"/>
                    <a:pt x="2774405" y="5319647"/>
                  </a:cubicBezTo>
                  <a:cubicBezTo>
                    <a:pt x="2441484" y="5323578"/>
                    <a:pt x="2040224" y="5428202"/>
                    <a:pt x="1656805" y="5443472"/>
                  </a:cubicBezTo>
                  <a:cubicBezTo>
                    <a:pt x="1273386" y="5458742"/>
                    <a:pt x="744823" y="5574630"/>
                    <a:pt x="473890" y="5411269"/>
                  </a:cubicBezTo>
                  <a:cubicBezTo>
                    <a:pt x="202957" y="5247908"/>
                    <a:pt x="102567" y="4749508"/>
                    <a:pt x="31205" y="4463304"/>
                  </a:cubicBezTo>
                  <a:cubicBezTo>
                    <a:pt x="-40157" y="4177100"/>
                    <a:pt x="31205" y="3996428"/>
                    <a:pt x="45719" y="3694047"/>
                  </a:cubicBezTo>
                  <a:cubicBezTo>
                    <a:pt x="60233" y="3391666"/>
                    <a:pt x="108614" y="2951400"/>
                    <a:pt x="118290" y="2649019"/>
                  </a:cubicBezTo>
                  <a:cubicBezTo>
                    <a:pt x="127966" y="2346638"/>
                    <a:pt x="91680" y="2124085"/>
                    <a:pt x="74747" y="1865247"/>
                  </a:cubicBezTo>
                  <a:close/>
                </a:path>
              </a:pathLst>
            </a:cu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50B5A5A-E5E6-4F5F-9519-55A70DEBA9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3039"/>
            <a:ext cx="12192000" cy="304947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C501EAB-C11A-4C72-BBFA-DF2F7C57887A}"/>
              </a:ext>
            </a:extLst>
          </p:cNvPr>
          <p:cNvGrpSpPr/>
          <p:nvPr/>
        </p:nvGrpSpPr>
        <p:grpSpPr>
          <a:xfrm>
            <a:off x="702838" y="668852"/>
            <a:ext cx="5316125" cy="661722"/>
            <a:chOff x="2421141" y="730782"/>
            <a:chExt cx="7541216" cy="799975"/>
          </a:xfrm>
          <a:solidFill>
            <a:srgbClr val="E6E9F2"/>
          </a:solidFill>
        </p:grpSpPr>
        <p:sp>
          <p:nvSpPr>
            <p:cNvPr id="34" name="Rectangle: Rounded Corners 43">
              <a:extLst>
                <a:ext uri="{FF2B5EF4-FFF2-40B4-BE49-F238E27FC236}">
                  <a16:creationId xmlns:a16="http://schemas.microsoft.com/office/drawing/2014/main" xmlns="" id="{CE226758-A443-4430-8773-360D5A3017C5}"/>
                </a:ext>
              </a:extLst>
            </p:cNvPr>
            <p:cNvSpPr/>
            <p:nvPr/>
          </p:nvSpPr>
          <p:spPr>
            <a:xfrm>
              <a:off x="2421141" y="730782"/>
              <a:ext cx="7441436" cy="738522"/>
            </a:xfrm>
            <a:custGeom>
              <a:avLst/>
              <a:gdLst>
                <a:gd name="connsiteX0" fmla="*/ 0 w 3545058"/>
                <a:gd name="connsiteY0" fmla="*/ 96131 h 576774"/>
                <a:gd name="connsiteX1" fmla="*/ 96131 w 3545058"/>
                <a:gd name="connsiteY1" fmla="*/ 0 h 576774"/>
                <a:gd name="connsiteX2" fmla="*/ 721986 w 3545058"/>
                <a:gd name="connsiteY2" fmla="*/ 0 h 576774"/>
                <a:gd name="connsiteX3" fmla="*/ 1280786 w 3545058"/>
                <a:gd name="connsiteY3" fmla="*/ 0 h 576774"/>
                <a:gd name="connsiteX4" fmla="*/ 1839585 w 3545058"/>
                <a:gd name="connsiteY4" fmla="*/ 0 h 576774"/>
                <a:gd name="connsiteX5" fmla="*/ 2297800 w 3545058"/>
                <a:gd name="connsiteY5" fmla="*/ 0 h 576774"/>
                <a:gd name="connsiteX6" fmla="*/ 2789544 w 3545058"/>
                <a:gd name="connsiteY6" fmla="*/ 0 h 576774"/>
                <a:gd name="connsiteX7" fmla="*/ 3448927 w 3545058"/>
                <a:gd name="connsiteY7" fmla="*/ 0 h 576774"/>
                <a:gd name="connsiteX8" fmla="*/ 3545058 w 3545058"/>
                <a:gd name="connsiteY8" fmla="*/ 96131 h 576774"/>
                <a:gd name="connsiteX9" fmla="*/ 3545058 w 3545058"/>
                <a:gd name="connsiteY9" fmla="*/ 480643 h 576774"/>
                <a:gd name="connsiteX10" fmla="*/ 3448927 w 3545058"/>
                <a:gd name="connsiteY10" fmla="*/ 576774 h 576774"/>
                <a:gd name="connsiteX11" fmla="*/ 2890128 w 3545058"/>
                <a:gd name="connsiteY11" fmla="*/ 576774 h 576774"/>
                <a:gd name="connsiteX12" fmla="*/ 2264272 w 3545058"/>
                <a:gd name="connsiteY12" fmla="*/ 576774 h 576774"/>
                <a:gd name="connsiteX13" fmla="*/ 1772529 w 3545058"/>
                <a:gd name="connsiteY13" fmla="*/ 576774 h 576774"/>
                <a:gd name="connsiteX14" fmla="*/ 1180202 w 3545058"/>
                <a:gd name="connsiteY14" fmla="*/ 576774 h 576774"/>
                <a:gd name="connsiteX15" fmla="*/ 688458 w 3545058"/>
                <a:gd name="connsiteY15" fmla="*/ 576774 h 576774"/>
                <a:gd name="connsiteX16" fmla="*/ 96131 w 3545058"/>
                <a:gd name="connsiteY16" fmla="*/ 576774 h 576774"/>
                <a:gd name="connsiteX17" fmla="*/ 0 w 3545058"/>
                <a:gd name="connsiteY17" fmla="*/ 480643 h 576774"/>
                <a:gd name="connsiteX18" fmla="*/ 0 w 3545058"/>
                <a:gd name="connsiteY18" fmla="*/ 96131 h 57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45058" h="576774" fill="none" extrusionOk="0">
                  <a:moveTo>
                    <a:pt x="0" y="96131"/>
                  </a:moveTo>
                  <a:cubicBezTo>
                    <a:pt x="8469" y="51660"/>
                    <a:pt x="47925" y="5020"/>
                    <a:pt x="96131" y="0"/>
                  </a:cubicBezTo>
                  <a:cubicBezTo>
                    <a:pt x="328807" y="-58924"/>
                    <a:pt x="426981" y="48115"/>
                    <a:pt x="721986" y="0"/>
                  </a:cubicBezTo>
                  <a:cubicBezTo>
                    <a:pt x="1016992" y="-48115"/>
                    <a:pt x="1017421" y="32492"/>
                    <a:pt x="1280786" y="0"/>
                  </a:cubicBezTo>
                  <a:cubicBezTo>
                    <a:pt x="1544151" y="-32492"/>
                    <a:pt x="1605561" y="33355"/>
                    <a:pt x="1839585" y="0"/>
                  </a:cubicBezTo>
                  <a:cubicBezTo>
                    <a:pt x="2073609" y="-33355"/>
                    <a:pt x="2202420" y="36480"/>
                    <a:pt x="2297800" y="0"/>
                  </a:cubicBezTo>
                  <a:cubicBezTo>
                    <a:pt x="2393180" y="-36480"/>
                    <a:pt x="2628824" y="15384"/>
                    <a:pt x="2789544" y="0"/>
                  </a:cubicBezTo>
                  <a:cubicBezTo>
                    <a:pt x="2950264" y="-15384"/>
                    <a:pt x="3266356" y="30402"/>
                    <a:pt x="3448927" y="0"/>
                  </a:cubicBezTo>
                  <a:cubicBezTo>
                    <a:pt x="3497003" y="8190"/>
                    <a:pt x="3554289" y="53047"/>
                    <a:pt x="3545058" y="96131"/>
                  </a:cubicBezTo>
                  <a:cubicBezTo>
                    <a:pt x="3582194" y="223006"/>
                    <a:pt x="3500532" y="304039"/>
                    <a:pt x="3545058" y="480643"/>
                  </a:cubicBezTo>
                  <a:cubicBezTo>
                    <a:pt x="3557281" y="525022"/>
                    <a:pt x="3510681" y="570867"/>
                    <a:pt x="3448927" y="576774"/>
                  </a:cubicBezTo>
                  <a:cubicBezTo>
                    <a:pt x="3265199" y="626351"/>
                    <a:pt x="3153732" y="516119"/>
                    <a:pt x="2890128" y="576774"/>
                  </a:cubicBezTo>
                  <a:cubicBezTo>
                    <a:pt x="2626524" y="637429"/>
                    <a:pt x="2543795" y="514245"/>
                    <a:pt x="2264272" y="576774"/>
                  </a:cubicBezTo>
                  <a:cubicBezTo>
                    <a:pt x="1984749" y="639303"/>
                    <a:pt x="1936652" y="544973"/>
                    <a:pt x="1772529" y="576774"/>
                  </a:cubicBezTo>
                  <a:cubicBezTo>
                    <a:pt x="1608406" y="608575"/>
                    <a:pt x="1319332" y="525552"/>
                    <a:pt x="1180202" y="576774"/>
                  </a:cubicBezTo>
                  <a:cubicBezTo>
                    <a:pt x="1041072" y="627996"/>
                    <a:pt x="850449" y="572313"/>
                    <a:pt x="688458" y="576774"/>
                  </a:cubicBezTo>
                  <a:cubicBezTo>
                    <a:pt x="526467" y="581235"/>
                    <a:pt x="364897" y="548993"/>
                    <a:pt x="96131" y="576774"/>
                  </a:cubicBezTo>
                  <a:cubicBezTo>
                    <a:pt x="31053" y="579273"/>
                    <a:pt x="-212" y="543239"/>
                    <a:pt x="0" y="480643"/>
                  </a:cubicBezTo>
                  <a:cubicBezTo>
                    <a:pt x="-2852" y="366264"/>
                    <a:pt x="31056" y="237213"/>
                    <a:pt x="0" y="96131"/>
                  </a:cubicBezTo>
                  <a:close/>
                </a:path>
                <a:path w="3545058" h="576774" stroke="0" extrusionOk="0">
                  <a:moveTo>
                    <a:pt x="0" y="96131"/>
                  </a:moveTo>
                  <a:cubicBezTo>
                    <a:pt x="-10612" y="39904"/>
                    <a:pt x="48631" y="4257"/>
                    <a:pt x="96131" y="0"/>
                  </a:cubicBezTo>
                  <a:cubicBezTo>
                    <a:pt x="310742" y="-3093"/>
                    <a:pt x="485945" y="803"/>
                    <a:pt x="688458" y="0"/>
                  </a:cubicBezTo>
                  <a:cubicBezTo>
                    <a:pt x="890971" y="-803"/>
                    <a:pt x="1114072" y="19783"/>
                    <a:pt x="1280786" y="0"/>
                  </a:cubicBezTo>
                  <a:cubicBezTo>
                    <a:pt x="1447500" y="-19783"/>
                    <a:pt x="1716277" y="34185"/>
                    <a:pt x="1873113" y="0"/>
                  </a:cubicBezTo>
                  <a:cubicBezTo>
                    <a:pt x="2029949" y="-34185"/>
                    <a:pt x="2244527" y="23485"/>
                    <a:pt x="2498968" y="0"/>
                  </a:cubicBezTo>
                  <a:cubicBezTo>
                    <a:pt x="2753410" y="-23485"/>
                    <a:pt x="3153957" y="24836"/>
                    <a:pt x="3448927" y="0"/>
                  </a:cubicBezTo>
                  <a:cubicBezTo>
                    <a:pt x="3514463" y="6400"/>
                    <a:pt x="3535715" y="44706"/>
                    <a:pt x="3545058" y="96131"/>
                  </a:cubicBezTo>
                  <a:cubicBezTo>
                    <a:pt x="3557692" y="178573"/>
                    <a:pt x="3502318" y="384324"/>
                    <a:pt x="3545058" y="480643"/>
                  </a:cubicBezTo>
                  <a:cubicBezTo>
                    <a:pt x="3549325" y="521047"/>
                    <a:pt x="3492872" y="581268"/>
                    <a:pt x="3448927" y="576774"/>
                  </a:cubicBezTo>
                  <a:cubicBezTo>
                    <a:pt x="3288584" y="614035"/>
                    <a:pt x="3152018" y="563756"/>
                    <a:pt x="2990712" y="576774"/>
                  </a:cubicBezTo>
                  <a:cubicBezTo>
                    <a:pt x="2829407" y="589792"/>
                    <a:pt x="2679171" y="539943"/>
                    <a:pt x="2398384" y="576774"/>
                  </a:cubicBezTo>
                  <a:cubicBezTo>
                    <a:pt x="2117597" y="613605"/>
                    <a:pt x="2066972" y="559516"/>
                    <a:pt x="1906641" y="576774"/>
                  </a:cubicBezTo>
                  <a:cubicBezTo>
                    <a:pt x="1746310" y="594032"/>
                    <a:pt x="1524709" y="549960"/>
                    <a:pt x="1414897" y="576774"/>
                  </a:cubicBezTo>
                  <a:cubicBezTo>
                    <a:pt x="1305085" y="603588"/>
                    <a:pt x="937421" y="501787"/>
                    <a:pt x="789042" y="576774"/>
                  </a:cubicBezTo>
                  <a:cubicBezTo>
                    <a:pt x="640663" y="651761"/>
                    <a:pt x="353707" y="521177"/>
                    <a:pt x="96131" y="576774"/>
                  </a:cubicBezTo>
                  <a:cubicBezTo>
                    <a:pt x="48192" y="587358"/>
                    <a:pt x="-8858" y="527621"/>
                    <a:pt x="0" y="480643"/>
                  </a:cubicBezTo>
                  <a:cubicBezTo>
                    <a:pt x="-14439" y="349945"/>
                    <a:pt x="21005" y="199522"/>
                    <a:pt x="0" y="96131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chemeClr val="accent1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custGeom>
                      <a:avLst/>
                      <a:gdLst>
                        <a:gd name="connsiteX0" fmla="*/ 0 w 5245786"/>
                        <a:gd name="connsiteY0" fmla="*/ 101816 h 610889"/>
                        <a:gd name="connsiteX1" fmla="*/ 142249 w 5245786"/>
                        <a:gd name="connsiteY1" fmla="*/ 0 h 610889"/>
                        <a:gd name="connsiteX2" fmla="*/ 1068356 w 5245786"/>
                        <a:gd name="connsiteY2" fmla="*/ 0 h 610889"/>
                        <a:gd name="connsiteX3" fmla="*/ 1895238 w 5245786"/>
                        <a:gd name="connsiteY3" fmla="*/ 0 h 610889"/>
                        <a:gd name="connsiteX4" fmla="*/ 2722118 w 5245786"/>
                        <a:gd name="connsiteY4" fmla="*/ 0 h 610889"/>
                        <a:gd name="connsiteX5" fmla="*/ 3400160 w 5245786"/>
                        <a:gd name="connsiteY5" fmla="*/ 0 h 610889"/>
                        <a:gd name="connsiteX6" fmla="*/ 4127817 w 5245786"/>
                        <a:gd name="connsiteY6" fmla="*/ 0 h 610889"/>
                        <a:gd name="connsiteX7" fmla="*/ 5103536 w 5245786"/>
                        <a:gd name="connsiteY7" fmla="*/ 0 h 610889"/>
                        <a:gd name="connsiteX8" fmla="*/ 5245786 w 5245786"/>
                        <a:gd name="connsiteY8" fmla="*/ 101816 h 610889"/>
                        <a:gd name="connsiteX9" fmla="*/ 5245786 w 5245786"/>
                        <a:gd name="connsiteY9" fmla="*/ 509072 h 610889"/>
                        <a:gd name="connsiteX10" fmla="*/ 5103536 w 5245786"/>
                        <a:gd name="connsiteY10" fmla="*/ 610889 h 610889"/>
                        <a:gd name="connsiteX11" fmla="*/ 4276655 w 5245786"/>
                        <a:gd name="connsiteY11" fmla="*/ 610889 h 610889"/>
                        <a:gd name="connsiteX12" fmla="*/ 3350547 w 5245786"/>
                        <a:gd name="connsiteY12" fmla="*/ 610889 h 610889"/>
                        <a:gd name="connsiteX13" fmla="*/ 2622893 w 5245786"/>
                        <a:gd name="connsiteY13" fmla="*/ 610889 h 610889"/>
                        <a:gd name="connsiteX14" fmla="*/ 1746399 w 5245786"/>
                        <a:gd name="connsiteY14" fmla="*/ 610889 h 610889"/>
                        <a:gd name="connsiteX15" fmla="*/ 1018743 w 5245786"/>
                        <a:gd name="connsiteY15" fmla="*/ 610889 h 610889"/>
                        <a:gd name="connsiteX16" fmla="*/ 142249 w 5245786"/>
                        <a:gd name="connsiteY16" fmla="*/ 610889 h 610889"/>
                        <a:gd name="connsiteX17" fmla="*/ 0 w 5245786"/>
                        <a:gd name="connsiteY17" fmla="*/ 509072 h 610889"/>
                        <a:gd name="connsiteX18" fmla="*/ 0 w 5245786"/>
                        <a:gd name="connsiteY18" fmla="*/ 101816 h 610889"/>
                        <a:gd name="connsiteX0" fmla="*/ 0 w 5245786"/>
                        <a:gd name="connsiteY0" fmla="*/ 101816 h 610889"/>
                        <a:gd name="connsiteX1" fmla="*/ 142249 w 5245786"/>
                        <a:gd name="connsiteY1" fmla="*/ 0 h 610889"/>
                        <a:gd name="connsiteX2" fmla="*/ 1018743 w 5245786"/>
                        <a:gd name="connsiteY2" fmla="*/ 0 h 610889"/>
                        <a:gd name="connsiteX3" fmla="*/ 1895238 w 5245786"/>
                        <a:gd name="connsiteY3" fmla="*/ 0 h 610889"/>
                        <a:gd name="connsiteX4" fmla="*/ 2771731 w 5245786"/>
                        <a:gd name="connsiteY4" fmla="*/ 0 h 610889"/>
                        <a:gd name="connsiteX5" fmla="*/ 3697838 w 5245786"/>
                        <a:gd name="connsiteY5" fmla="*/ 0 h 610889"/>
                        <a:gd name="connsiteX6" fmla="*/ 5103536 w 5245786"/>
                        <a:gd name="connsiteY6" fmla="*/ 0 h 610889"/>
                        <a:gd name="connsiteX7" fmla="*/ 5245786 w 5245786"/>
                        <a:gd name="connsiteY7" fmla="*/ 101816 h 610889"/>
                        <a:gd name="connsiteX8" fmla="*/ 5245786 w 5245786"/>
                        <a:gd name="connsiteY8" fmla="*/ 509072 h 610889"/>
                        <a:gd name="connsiteX9" fmla="*/ 5103536 w 5245786"/>
                        <a:gd name="connsiteY9" fmla="*/ 610889 h 610889"/>
                        <a:gd name="connsiteX10" fmla="*/ 4425494 w 5245786"/>
                        <a:gd name="connsiteY10" fmla="*/ 610889 h 610889"/>
                        <a:gd name="connsiteX11" fmla="*/ 3548999 w 5245786"/>
                        <a:gd name="connsiteY11" fmla="*/ 610889 h 610889"/>
                        <a:gd name="connsiteX12" fmla="*/ 2821344 w 5245786"/>
                        <a:gd name="connsiteY12" fmla="*/ 610889 h 610889"/>
                        <a:gd name="connsiteX13" fmla="*/ 2093688 w 5245786"/>
                        <a:gd name="connsiteY13" fmla="*/ 610889 h 610889"/>
                        <a:gd name="connsiteX14" fmla="*/ 1167581 w 5245786"/>
                        <a:gd name="connsiteY14" fmla="*/ 610889 h 610889"/>
                        <a:gd name="connsiteX15" fmla="*/ 142249 w 5245786"/>
                        <a:gd name="connsiteY15" fmla="*/ 610889 h 610889"/>
                        <a:gd name="connsiteX16" fmla="*/ 0 w 5245786"/>
                        <a:gd name="connsiteY16" fmla="*/ 509072 h 610889"/>
                        <a:gd name="connsiteX17" fmla="*/ 0 w 5245786"/>
                        <a:gd name="connsiteY17" fmla="*/ 101816 h 6108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5245786" h="610889" fill="none" extrusionOk="0">
                          <a:moveTo>
                            <a:pt x="0" y="101816"/>
                          </a:moveTo>
                          <a:cubicBezTo>
                            <a:pt x="4625" y="71877"/>
                            <a:pt x="53496" y="-2424"/>
                            <a:pt x="142249" y="0"/>
                          </a:cubicBezTo>
                          <a:cubicBezTo>
                            <a:pt x="489058" y="-15182"/>
                            <a:pt x="582993" y="75131"/>
                            <a:pt x="1068356" y="0"/>
                          </a:cubicBezTo>
                          <a:cubicBezTo>
                            <a:pt x="1520052" y="-60742"/>
                            <a:pt x="1515957" y="30729"/>
                            <a:pt x="1895238" y="0"/>
                          </a:cubicBezTo>
                          <a:cubicBezTo>
                            <a:pt x="2270287" y="-26736"/>
                            <a:pt x="2390167" y="15245"/>
                            <a:pt x="2722118" y="0"/>
                          </a:cubicBezTo>
                          <a:cubicBezTo>
                            <a:pt x="3048156" y="-28097"/>
                            <a:pt x="3240196" y="46424"/>
                            <a:pt x="3400160" y="0"/>
                          </a:cubicBezTo>
                          <a:cubicBezTo>
                            <a:pt x="3548841" y="-101237"/>
                            <a:pt x="3838710" y="-30952"/>
                            <a:pt x="4127817" y="0"/>
                          </a:cubicBezTo>
                          <a:cubicBezTo>
                            <a:pt x="4407545" y="-46163"/>
                            <a:pt x="4847589" y="22508"/>
                            <a:pt x="5103536" y="0"/>
                          </a:cubicBezTo>
                          <a:cubicBezTo>
                            <a:pt x="5176039" y="2420"/>
                            <a:pt x="5271806" y="54613"/>
                            <a:pt x="5245786" y="101816"/>
                          </a:cubicBezTo>
                          <a:cubicBezTo>
                            <a:pt x="5294847" y="242184"/>
                            <a:pt x="5202975" y="319701"/>
                            <a:pt x="5245786" y="509072"/>
                          </a:cubicBezTo>
                          <a:cubicBezTo>
                            <a:pt x="5261296" y="551265"/>
                            <a:pt x="5200482" y="608080"/>
                            <a:pt x="5103536" y="610889"/>
                          </a:cubicBezTo>
                          <a:cubicBezTo>
                            <a:pt x="4828005" y="666362"/>
                            <a:pt x="4679622" y="553637"/>
                            <a:pt x="4276655" y="610889"/>
                          </a:cubicBezTo>
                          <a:cubicBezTo>
                            <a:pt x="3899993" y="672056"/>
                            <a:pt x="3742293" y="590982"/>
                            <a:pt x="3350547" y="610889"/>
                          </a:cubicBezTo>
                          <a:cubicBezTo>
                            <a:pt x="2925078" y="679585"/>
                            <a:pt x="2865255" y="599514"/>
                            <a:pt x="2622893" y="610889"/>
                          </a:cubicBezTo>
                          <a:cubicBezTo>
                            <a:pt x="2441906" y="649111"/>
                            <a:pt x="1920508" y="531872"/>
                            <a:pt x="1746399" y="610889"/>
                          </a:cubicBezTo>
                          <a:cubicBezTo>
                            <a:pt x="1557115" y="599002"/>
                            <a:pt x="1266088" y="576363"/>
                            <a:pt x="1018743" y="610889"/>
                          </a:cubicBezTo>
                          <a:cubicBezTo>
                            <a:pt x="781884" y="626511"/>
                            <a:pt x="545293" y="611556"/>
                            <a:pt x="142249" y="610889"/>
                          </a:cubicBezTo>
                          <a:cubicBezTo>
                            <a:pt x="57940" y="600431"/>
                            <a:pt x="12519" y="586473"/>
                            <a:pt x="0" y="509072"/>
                          </a:cubicBezTo>
                          <a:cubicBezTo>
                            <a:pt x="-4208" y="377937"/>
                            <a:pt x="40985" y="254856"/>
                            <a:pt x="0" y="101816"/>
                          </a:cubicBezTo>
                          <a:close/>
                        </a:path>
                        <a:path w="5245786" h="610889" stroke="0" extrusionOk="0">
                          <a:moveTo>
                            <a:pt x="0" y="101816"/>
                          </a:moveTo>
                          <a:cubicBezTo>
                            <a:pt x="-24501" y="42255"/>
                            <a:pt x="62788" y="15661"/>
                            <a:pt x="142249" y="0"/>
                          </a:cubicBezTo>
                          <a:cubicBezTo>
                            <a:pt x="485302" y="-37112"/>
                            <a:pt x="708858" y="-3518"/>
                            <a:pt x="1018743" y="0"/>
                          </a:cubicBezTo>
                          <a:cubicBezTo>
                            <a:pt x="1352437" y="-40904"/>
                            <a:pt x="1601742" y="8539"/>
                            <a:pt x="1895238" y="0"/>
                          </a:cubicBezTo>
                          <a:cubicBezTo>
                            <a:pt x="2081985" y="14904"/>
                            <a:pt x="2600349" y="44931"/>
                            <a:pt x="2771731" y="0"/>
                          </a:cubicBezTo>
                          <a:cubicBezTo>
                            <a:pt x="3078836" y="-15569"/>
                            <a:pt x="3334300" y="46281"/>
                            <a:pt x="3697838" y="0"/>
                          </a:cubicBezTo>
                          <a:cubicBezTo>
                            <a:pt x="4088348" y="-22460"/>
                            <a:pt x="4629459" y="78643"/>
                            <a:pt x="5103536" y="0"/>
                          </a:cubicBezTo>
                          <a:cubicBezTo>
                            <a:pt x="5197895" y="2390"/>
                            <a:pt x="5232896" y="43663"/>
                            <a:pt x="5245786" y="101816"/>
                          </a:cubicBezTo>
                          <a:cubicBezTo>
                            <a:pt x="5230284" y="180897"/>
                            <a:pt x="5174150" y="401486"/>
                            <a:pt x="5245786" y="509072"/>
                          </a:cubicBezTo>
                          <a:cubicBezTo>
                            <a:pt x="5254044" y="545271"/>
                            <a:pt x="5156953" y="628245"/>
                            <a:pt x="5103536" y="610889"/>
                          </a:cubicBezTo>
                          <a:cubicBezTo>
                            <a:pt x="4895156" y="622894"/>
                            <a:pt x="4636839" y="594331"/>
                            <a:pt x="4425494" y="610889"/>
                          </a:cubicBezTo>
                          <a:cubicBezTo>
                            <a:pt x="4194895" y="661977"/>
                            <a:pt x="3953581" y="570316"/>
                            <a:pt x="3548999" y="610889"/>
                          </a:cubicBezTo>
                          <a:cubicBezTo>
                            <a:pt x="3142466" y="660236"/>
                            <a:pt x="3063386" y="578005"/>
                            <a:pt x="2821344" y="610889"/>
                          </a:cubicBezTo>
                          <a:cubicBezTo>
                            <a:pt x="2613684" y="664852"/>
                            <a:pt x="2298486" y="573014"/>
                            <a:pt x="2093688" y="610889"/>
                          </a:cubicBezTo>
                          <a:cubicBezTo>
                            <a:pt x="1950243" y="639115"/>
                            <a:pt x="1356567" y="548625"/>
                            <a:pt x="1167581" y="610889"/>
                          </a:cubicBezTo>
                          <a:cubicBezTo>
                            <a:pt x="936290" y="696933"/>
                            <a:pt x="435780" y="493513"/>
                            <a:pt x="142249" y="610889"/>
                          </a:cubicBezTo>
                          <a:cubicBezTo>
                            <a:pt x="74990" y="630167"/>
                            <a:pt x="-14041" y="559447"/>
                            <a:pt x="0" y="509072"/>
                          </a:cubicBezTo>
                          <a:cubicBezTo>
                            <a:pt x="-17977" y="362083"/>
                            <a:pt x="705" y="216482"/>
                            <a:pt x="0" y="101816"/>
                          </a:cubicBezTo>
                          <a:close/>
                        </a:path>
                        <a:path w="5245786" h="610889" fill="none" stroke="0" extrusionOk="0">
                          <a:moveTo>
                            <a:pt x="0" y="101816"/>
                          </a:moveTo>
                          <a:cubicBezTo>
                            <a:pt x="199" y="51072"/>
                            <a:pt x="82606" y="14216"/>
                            <a:pt x="142249" y="0"/>
                          </a:cubicBezTo>
                          <a:cubicBezTo>
                            <a:pt x="528707" y="-69946"/>
                            <a:pt x="646376" y="48610"/>
                            <a:pt x="1068356" y="0"/>
                          </a:cubicBezTo>
                          <a:cubicBezTo>
                            <a:pt x="1489853" y="-34627"/>
                            <a:pt x="1509111" y="52964"/>
                            <a:pt x="1895238" y="0"/>
                          </a:cubicBezTo>
                          <a:cubicBezTo>
                            <a:pt x="2287130" y="-32036"/>
                            <a:pt x="2372319" y="34260"/>
                            <a:pt x="2722118" y="0"/>
                          </a:cubicBezTo>
                          <a:cubicBezTo>
                            <a:pt x="3044792" y="-50130"/>
                            <a:pt x="3220467" y="29487"/>
                            <a:pt x="3400160" y="0"/>
                          </a:cubicBezTo>
                          <a:cubicBezTo>
                            <a:pt x="3571985" y="-46749"/>
                            <a:pt x="3893286" y="7460"/>
                            <a:pt x="4127817" y="0"/>
                          </a:cubicBezTo>
                          <a:cubicBezTo>
                            <a:pt x="4376603" y="-14056"/>
                            <a:pt x="4810638" y="20914"/>
                            <a:pt x="5103536" y="0"/>
                          </a:cubicBezTo>
                          <a:cubicBezTo>
                            <a:pt x="5180060" y="-2253"/>
                            <a:pt x="5261049" y="51413"/>
                            <a:pt x="5245786" y="101816"/>
                          </a:cubicBezTo>
                          <a:cubicBezTo>
                            <a:pt x="5261822" y="255316"/>
                            <a:pt x="5179570" y="293992"/>
                            <a:pt x="5245786" y="509072"/>
                          </a:cubicBezTo>
                          <a:cubicBezTo>
                            <a:pt x="5271684" y="575402"/>
                            <a:pt x="5193291" y="613013"/>
                            <a:pt x="5103536" y="610889"/>
                          </a:cubicBezTo>
                          <a:cubicBezTo>
                            <a:pt x="4847427" y="637491"/>
                            <a:pt x="4676979" y="534689"/>
                            <a:pt x="4276655" y="610889"/>
                          </a:cubicBezTo>
                          <a:cubicBezTo>
                            <a:pt x="3912111" y="680366"/>
                            <a:pt x="3756643" y="550915"/>
                            <a:pt x="3350547" y="610889"/>
                          </a:cubicBezTo>
                          <a:cubicBezTo>
                            <a:pt x="2947109" y="690954"/>
                            <a:pt x="2870677" y="576107"/>
                            <a:pt x="2622893" y="610889"/>
                          </a:cubicBezTo>
                          <a:cubicBezTo>
                            <a:pt x="2417917" y="597078"/>
                            <a:pt x="1979651" y="612867"/>
                            <a:pt x="1746399" y="610889"/>
                          </a:cubicBezTo>
                          <a:cubicBezTo>
                            <a:pt x="1521057" y="651704"/>
                            <a:pt x="1293534" y="548116"/>
                            <a:pt x="1018743" y="610889"/>
                          </a:cubicBezTo>
                          <a:cubicBezTo>
                            <a:pt x="832720" y="588236"/>
                            <a:pt x="536559" y="526539"/>
                            <a:pt x="142249" y="610889"/>
                          </a:cubicBezTo>
                          <a:cubicBezTo>
                            <a:pt x="46689" y="615327"/>
                            <a:pt x="2815" y="562295"/>
                            <a:pt x="0" y="509072"/>
                          </a:cubicBezTo>
                          <a:cubicBezTo>
                            <a:pt x="-7605" y="385789"/>
                            <a:pt x="43922" y="244231"/>
                            <a:pt x="0" y="101816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9338BAB3-5A69-4B29-83D9-9D48425A4276}"/>
                </a:ext>
              </a:extLst>
            </p:cNvPr>
            <p:cNvSpPr txBox="1"/>
            <p:nvPr/>
          </p:nvSpPr>
          <p:spPr>
            <a:xfrm>
              <a:off x="2749456" y="749389"/>
              <a:ext cx="7212901" cy="781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Mỗi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che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36" name="椭圆 42">
            <a:extLst>
              <a:ext uri="{FF2B5EF4-FFF2-40B4-BE49-F238E27FC236}">
                <a16:creationId xmlns:a16="http://schemas.microsoft.com/office/drawing/2014/main" xmlns="" id="{98A803D0-C7EB-459A-A366-B18572287C9A}"/>
              </a:ext>
            </a:extLst>
          </p:cNvPr>
          <p:cNvSpPr/>
          <p:nvPr/>
        </p:nvSpPr>
        <p:spPr>
          <a:xfrm>
            <a:off x="286489" y="601740"/>
            <a:ext cx="709610" cy="709610"/>
          </a:xfrm>
          <a:prstGeom prst="ellipse">
            <a:avLst/>
          </a:prstGeom>
          <a:solidFill>
            <a:srgbClr val="CC4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3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17" name="图片 27">
            <a:extLst>
              <a:ext uri="{FF2B5EF4-FFF2-40B4-BE49-F238E27FC236}">
                <a16:creationId xmlns:a16="http://schemas.microsoft.com/office/drawing/2014/main" xmlns="" id="{CA38CB65-36B3-4EA9-AB57-9117234B67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9" t="29269"/>
          <a:stretch/>
        </p:blipFill>
        <p:spPr>
          <a:xfrm>
            <a:off x="9686611" y="5004079"/>
            <a:ext cx="3156104" cy="24950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F1581E-B130-46C2-9AD4-A4BD9ABDCC74}"/>
              </a:ext>
            </a:extLst>
          </p:cNvPr>
          <p:cNvSpPr txBox="1"/>
          <p:nvPr/>
        </p:nvSpPr>
        <p:spPr>
          <a:xfrm>
            <a:off x="1426418" y="2090081"/>
            <a:ext cx="1045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   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DE58164-CD99-462A-8D66-5EC71CAB61EF}"/>
              </a:ext>
            </a:extLst>
          </p:cNvPr>
          <p:cNvSpPr txBox="1"/>
          <p:nvPr/>
        </p:nvSpPr>
        <p:spPr>
          <a:xfrm>
            <a:off x="2471897" y="3860856"/>
            <a:ext cx="2252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  6   =   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C0FF7B3-9DCB-46DE-A750-519FD5A525BD}"/>
              </a:ext>
            </a:extLst>
          </p:cNvPr>
          <p:cNvSpPr txBox="1"/>
          <p:nvPr/>
        </p:nvSpPr>
        <p:spPr>
          <a:xfrm>
            <a:off x="7387190" y="2221609"/>
            <a:ext cx="1189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80  –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6FC48E7-ED35-4B92-AE63-7B48316297C6}"/>
              </a:ext>
            </a:extLst>
          </p:cNvPr>
          <p:cNvSpPr txBox="1"/>
          <p:nvPr/>
        </p:nvSpPr>
        <p:spPr>
          <a:xfrm>
            <a:off x="8446672" y="3750881"/>
            <a:ext cx="2771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+   10   =   50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CC53F39-3CE7-460A-A59B-5BB334A32490}"/>
              </a:ext>
            </a:extLst>
          </p:cNvPr>
          <p:cNvSpPr txBox="1"/>
          <p:nvPr/>
        </p:nvSpPr>
        <p:spPr>
          <a:xfrm>
            <a:off x="3775887" y="2063496"/>
            <a:ext cx="1189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 16</a:t>
            </a:r>
          </a:p>
        </p:txBody>
      </p:sp>
      <p:pic>
        <p:nvPicPr>
          <p:cNvPr id="24" name="Picture 4" descr="Green Grass Background clipart - Cartoon, Drawing, Illustration,  transparent clip art">
            <a:extLst>
              <a:ext uri="{FF2B5EF4-FFF2-40B4-BE49-F238E27FC236}">
                <a16:creationId xmlns:a16="http://schemas.microsoft.com/office/drawing/2014/main" xmlns="" id="{C2090D81-87AD-404C-9EC6-0C86819EE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602">
                        <a14:foregroundMark x1="70120" y1="25373" x2="57371" y2="48756"/>
                        <a14:foregroundMark x1="64542" y1="26368" x2="69721" y2="44279"/>
                        <a14:foregroundMark x1="72112" y1="29851" x2="70120" y2="39303"/>
                        <a14:foregroundMark x1="59363" y1="31343" x2="62550" y2="40299"/>
                        <a14:foregroundMark x1="82869" y1="26368" x2="84462" y2="37313"/>
                        <a14:foregroundMark x1="78486" y1="30348" x2="80478" y2="40299"/>
                        <a14:foregroundMark x1="89243" y1="30348" x2="85259" y2="40299"/>
                        <a14:foregroundMark x1="77689" y1="52736" x2="73307" y2="62189"/>
                        <a14:foregroundMark x1="71713" y1="52736" x2="68127" y2="582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2346" y="3633187"/>
            <a:ext cx="1124559" cy="90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Red Background png download - 600*534 - Free Transparent Beetle png  Download. - CleanPNG / KissPNG">
            <a:extLst>
              <a:ext uri="{FF2B5EF4-FFF2-40B4-BE49-F238E27FC236}">
                <a16:creationId xmlns:a16="http://schemas.microsoft.com/office/drawing/2014/main" xmlns="" id="{0BC9992C-7DA4-4749-BF98-23A2C6678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0000">
                        <a14:foregroundMark x1="66444" y1="30556" x2="48889" y2="39444"/>
                        <a14:foregroundMark x1="68556" y1="54630" x2="66667" y2="58519"/>
                        <a14:foregroundMark x1="57556" y1="22222" x2="61000" y2="37407"/>
                        <a14:foregroundMark x1="72333" y1="28148" x2="74778" y2="37037"/>
                        <a14:foregroundMark x1="69444" y1="33704" x2="58778" y2="38889"/>
                        <a14:foregroundMark x1="62889" y1="21296" x2="64778" y2="33889"/>
                        <a14:foregroundMark x1="63556" y1="40556" x2="62667" y2="45370"/>
                        <a14:foregroundMark x1="71000" y1="25926" x2="73000" y2="36481"/>
                        <a14:foregroundMark x1="77444" y1="35370" x2="79000" y2="40556"/>
                        <a14:foregroundMark x1="79000" y1="30556" x2="76778" y2="35741"/>
                        <a14:foregroundMark x1="74111" y1="21852" x2="74444" y2="27963"/>
                        <a14:foregroundMark x1="71000" y1="35370" x2="71000" y2="4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78" r="15621"/>
          <a:stretch/>
        </p:blipFill>
        <p:spPr bwMode="auto">
          <a:xfrm>
            <a:off x="2554309" y="1919533"/>
            <a:ext cx="1041039" cy="91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B62FCFE-1DFA-4F3F-8BD6-C032D8C80069}"/>
              </a:ext>
            </a:extLst>
          </p:cNvPr>
          <p:cNvSpPr txBox="1"/>
          <p:nvPr/>
        </p:nvSpPr>
        <p:spPr>
          <a:xfrm>
            <a:off x="9869290" y="2215898"/>
            <a:ext cx="1189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 20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08BAD8D-36DC-427C-9768-3E4A2C0EC4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165" y="1933149"/>
            <a:ext cx="1381125" cy="1143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4F78A7F-6059-47DA-8873-2B77A80CFA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22" y="3527518"/>
            <a:ext cx="1123950" cy="10477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2B06D2B-494E-492E-9E5D-F2A93AF0FB72}"/>
              </a:ext>
            </a:extLst>
          </p:cNvPr>
          <p:cNvSpPr txBox="1"/>
          <p:nvPr/>
        </p:nvSpPr>
        <p:spPr>
          <a:xfrm>
            <a:off x="2733186" y="208552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AD83970-6CA3-4ABA-837F-2BC287D91EFE}"/>
              </a:ext>
            </a:extLst>
          </p:cNvPr>
          <p:cNvSpPr txBox="1"/>
          <p:nvPr/>
        </p:nvSpPr>
        <p:spPr>
          <a:xfrm>
            <a:off x="1480558" y="385494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3711132-9DF8-451B-BE6F-2C768CAB1CCB}"/>
              </a:ext>
            </a:extLst>
          </p:cNvPr>
          <p:cNvSpPr txBox="1"/>
          <p:nvPr/>
        </p:nvSpPr>
        <p:spPr>
          <a:xfrm>
            <a:off x="8797191" y="219465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7F1EBBF-E8E3-4DE5-BD3E-ADA3AF20A6AA}"/>
              </a:ext>
            </a:extLst>
          </p:cNvPr>
          <p:cNvSpPr txBox="1"/>
          <p:nvPr/>
        </p:nvSpPr>
        <p:spPr>
          <a:xfrm>
            <a:off x="7586968" y="3750881"/>
            <a:ext cx="859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79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2.22222E-6 L 0.82344 0.01227 " pathEditMode="relative" rAng="0" ptsTypes="AA">
                                          <p:cBhvr>
                                            <p:cTn id="57" dur="3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1172" y="60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8" presetID="32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2.59259E-6 L -0.4237 2.59259E-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185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3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2.22222E-6 L 0.33594 -0.00209 " pathEditMode="relative" rAng="0" ptsTypes="AA">
                                          <p:cBhvr>
                                            <p:cTn id="8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797" y="-11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8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7.40741E-7 L -0.71744 0.00509 " pathEditMode="relative" rAng="0" ptsTypes="AA">
                                          <p:cBhvr>
                                            <p:cTn id="102" dur="2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5872" y="25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3" presetID="32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2" grpId="0"/>
          <p:bldP spid="19" grpId="0"/>
          <p:bldP spid="20" grpId="0"/>
          <p:bldP spid="22" grpId="0"/>
          <p:bldP spid="23" grpId="0"/>
          <p:bldP spid="29" grpId="0"/>
          <p:bldP spid="26" grpId="0"/>
          <p:bldP spid="27" grpId="0"/>
          <p:bldP spid="28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2.22222E-6 L 0.82344 0.01227 " pathEditMode="relative" rAng="0" ptsTypes="AA">
                                          <p:cBhvr>
                                            <p:cTn id="57" dur="3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1172" y="60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8" presetID="32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2.59259E-6 L -0.4237 2.59259E-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185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3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2.22222E-6 L 0.33594 -0.00209 " pathEditMode="relative" rAng="0" ptsTypes="AA">
                                          <p:cBhvr>
                                            <p:cTn id="8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797" y="-11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8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7.40741E-7 L -0.71744 0.00509 " pathEditMode="relative" rAng="0" ptsTypes="AA">
                                          <p:cBhvr>
                                            <p:cTn id="102" dur="2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5872" y="25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3" presetID="32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2" grpId="0"/>
          <p:bldP spid="19" grpId="0"/>
          <p:bldP spid="20" grpId="0"/>
          <p:bldP spid="22" grpId="0"/>
          <p:bldP spid="23" grpId="0"/>
          <p:bldP spid="29" grpId="0"/>
          <p:bldP spid="26" grpId="0"/>
          <p:bldP spid="27" grpId="0"/>
          <p:bldP spid="28" grpId="0"/>
          <p:bldP spid="30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CAFBBD9-281E-4461-8A81-7422D80A5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723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CE5E141-0231-41AE-9B0A-B64EF9516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78" y="0"/>
            <a:ext cx="12192000" cy="1143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2DD9275-F325-49D5-A6AF-132C301C04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7011" y="1639168"/>
            <a:ext cx="3538902" cy="431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EE04F38-93AD-44AC-8993-C25E10EDB3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19" y="4814167"/>
            <a:ext cx="2925662" cy="2162876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92D4FE7B-54DD-4412-BA36-F49A7396BA62}"/>
              </a:ext>
            </a:extLst>
          </p:cNvPr>
          <p:cNvGrpSpPr/>
          <p:nvPr/>
        </p:nvGrpSpPr>
        <p:grpSpPr>
          <a:xfrm>
            <a:off x="4402957" y="825721"/>
            <a:ext cx="7217466" cy="5473480"/>
            <a:chOff x="4971256" y="1023958"/>
            <a:chExt cx="6496845" cy="5199962"/>
          </a:xfrm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xmlns="" id="{C3148A8E-8A46-4E6C-B66C-C6E5D46B7DFB}"/>
                </a:ext>
              </a:extLst>
            </p:cNvPr>
            <p:cNvSpPr/>
            <p:nvPr/>
          </p:nvSpPr>
          <p:spPr>
            <a:xfrm>
              <a:off x="4971256" y="1023958"/>
              <a:ext cx="6249666" cy="5080919"/>
            </a:xfrm>
            <a:custGeom>
              <a:avLst/>
              <a:gdLst>
                <a:gd name="connsiteX0" fmla="*/ 86028 w 6934753"/>
                <a:gd name="connsiteY0" fmla="*/ 1889937 h 5717551"/>
                <a:gd name="connsiteX1" fmla="*/ 27971 w 6934753"/>
                <a:gd name="connsiteY1" fmla="*/ 1120680 h 5717551"/>
                <a:gd name="connsiteX2" fmla="*/ 115057 w 6934753"/>
                <a:gd name="connsiteY2" fmla="*/ 453023 h 5717551"/>
                <a:gd name="connsiteX3" fmla="*/ 492428 w 6934753"/>
                <a:gd name="connsiteY3" fmla="*/ 264337 h 5717551"/>
                <a:gd name="connsiteX4" fmla="*/ 1014943 w 6934753"/>
                <a:gd name="connsiteY4" fmla="*/ 206280 h 5717551"/>
                <a:gd name="connsiteX5" fmla="*/ 1421343 w 6934753"/>
                <a:gd name="connsiteY5" fmla="*/ 409480 h 5717551"/>
                <a:gd name="connsiteX6" fmla="*/ 2045457 w 6934753"/>
                <a:gd name="connsiteY6" fmla="*/ 525594 h 5717551"/>
                <a:gd name="connsiteX7" fmla="*/ 2597000 w 6934753"/>
                <a:gd name="connsiteY7" fmla="*/ 148223 h 5717551"/>
                <a:gd name="connsiteX8" fmla="*/ 3250143 w 6934753"/>
                <a:gd name="connsiteY8" fmla="*/ 104680 h 5717551"/>
                <a:gd name="connsiteX9" fmla="*/ 3714600 w 6934753"/>
                <a:gd name="connsiteY9" fmla="*/ 322394 h 5717551"/>
                <a:gd name="connsiteX10" fmla="*/ 4629000 w 6934753"/>
                <a:gd name="connsiteY10" fmla="*/ 409480 h 5717551"/>
                <a:gd name="connsiteX11" fmla="*/ 5020886 w 6934753"/>
                <a:gd name="connsiteY11" fmla="*/ 32109 h 5717551"/>
                <a:gd name="connsiteX12" fmla="*/ 5746600 w 6934753"/>
                <a:gd name="connsiteY12" fmla="*/ 32109 h 5717551"/>
                <a:gd name="connsiteX13" fmla="*/ 6501343 w 6934753"/>
                <a:gd name="connsiteY13" fmla="*/ 133709 h 5717551"/>
                <a:gd name="connsiteX14" fmla="*/ 6646486 w 6934753"/>
                <a:gd name="connsiteY14" fmla="*/ 409480 h 5717551"/>
                <a:gd name="connsiteX15" fmla="*/ 6777114 w 6934753"/>
                <a:gd name="connsiteY15" fmla="*/ 1251309 h 5717551"/>
                <a:gd name="connsiteX16" fmla="*/ 6646486 w 6934753"/>
                <a:gd name="connsiteY16" fmla="*/ 1585137 h 5717551"/>
                <a:gd name="connsiteX17" fmla="*/ 6544886 w 6934753"/>
                <a:gd name="connsiteY17" fmla="*/ 2630166 h 5717551"/>
                <a:gd name="connsiteX18" fmla="*/ 6864200 w 6934753"/>
                <a:gd name="connsiteY18" fmla="*/ 3210737 h 5717551"/>
                <a:gd name="connsiteX19" fmla="*/ 6457800 w 6934753"/>
                <a:gd name="connsiteY19" fmla="*/ 4168680 h 5717551"/>
                <a:gd name="connsiteX20" fmla="*/ 6922257 w 6934753"/>
                <a:gd name="connsiteY20" fmla="*/ 5097594 h 5717551"/>
                <a:gd name="connsiteX21" fmla="*/ 6675514 w 6934753"/>
                <a:gd name="connsiteY21" fmla="*/ 5707194 h 5717551"/>
                <a:gd name="connsiteX22" fmla="*/ 5412771 w 6934753"/>
                <a:gd name="connsiteY22" fmla="*/ 5474966 h 5717551"/>
                <a:gd name="connsiteX23" fmla="*/ 4454828 w 6934753"/>
                <a:gd name="connsiteY23" fmla="*/ 5387880 h 5717551"/>
                <a:gd name="connsiteX24" fmla="*/ 3627514 w 6934753"/>
                <a:gd name="connsiteY24" fmla="*/ 5663652 h 5717551"/>
                <a:gd name="connsiteX25" fmla="*/ 2785686 w 6934753"/>
                <a:gd name="connsiteY25" fmla="*/ 5039537 h 5717551"/>
                <a:gd name="connsiteX26" fmla="*/ 1668086 w 6934753"/>
                <a:gd name="connsiteY26" fmla="*/ 5344337 h 5717551"/>
                <a:gd name="connsiteX27" fmla="*/ 637571 w 6934753"/>
                <a:gd name="connsiteY27" fmla="*/ 4807309 h 5717551"/>
                <a:gd name="connsiteX28" fmla="*/ 42486 w 6934753"/>
                <a:gd name="connsiteY28" fmla="*/ 4487994 h 5717551"/>
                <a:gd name="connsiteX29" fmla="*/ 57000 w 6934753"/>
                <a:gd name="connsiteY29" fmla="*/ 3718737 h 5717551"/>
                <a:gd name="connsiteX30" fmla="*/ 129571 w 6934753"/>
                <a:gd name="connsiteY30" fmla="*/ 2673709 h 5717551"/>
                <a:gd name="connsiteX31" fmla="*/ 86028 w 6934753"/>
                <a:gd name="connsiteY31" fmla="*/ 1889937 h 5717551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251593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46564 w 6934753"/>
                <a:gd name="connsiteY24" fmla="*/ 5508033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76157 w 6924882"/>
                <a:gd name="connsiteY0" fmla="*/ 1877193 h 5704807"/>
                <a:gd name="connsiteX1" fmla="*/ 18100 w 6924882"/>
                <a:gd name="connsiteY1" fmla="*/ 1107936 h 5704807"/>
                <a:gd name="connsiteX2" fmla="*/ 105186 w 6924882"/>
                <a:gd name="connsiteY2" fmla="*/ 440279 h 5704807"/>
                <a:gd name="connsiteX3" fmla="*/ 482557 w 6924882"/>
                <a:gd name="connsiteY3" fmla="*/ 89668 h 5704807"/>
                <a:gd name="connsiteX4" fmla="*/ 1005072 w 6924882"/>
                <a:gd name="connsiteY4" fmla="*/ 193536 h 5704807"/>
                <a:gd name="connsiteX5" fmla="*/ 1401947 w 6924882"/>
                <a:gd name="connsiteY5" fmla="*/ 253861 h 5704807"/>
                <a:gd name="connsiteX6" fmla="*/ 1987961 w 6924882"/>
                <a:gd name="connsiteY6" fmla="*/ 312825 h 5704807"/>
                <a:gd name="connsiteX7" fmla="*/ 2587129 w 6924882"/>
                <a:gd name="connsiteY7" fmla="*/ 135479 h 5704807"/>
                <a:gd name="connsiteX8" fmla="*/ 3240272 w 6924882"/>
                <a:gd name="connsiteY8" fmla="*/ 91936 h 5704807"/>
                <a:gd name="connsiteX9" fmla="*/ 3704729 w 6924882"/>
                <a:gd name="connsiteY9" fmla="*/ 309650 h 5704807"/>
                <a:gd name="connsiteX10" fmla="*/ 4619129 w 6924882"/>
                <a:gd name="connsiteY10" fmla="*/ 396736 h 5704807"/>
                <a:gd name="connsiteX11" fmla="*/ 5163415 w 6924882"/>
                <a:gd name="connsiteY11" fmla="*/ 38415 h 5704807"/>
                <a:gd name="connsiteX12" fmla="*/ 5736729 w 6924882"/>
                <a:gd name="connsiteY12" fmla="*/ 19365 h 5704807"/>
                <a:gd name="connsiteX13" fmla="*/ 6491472 w 6924882"/>
                <a:gd name="connsiteY13" fmla="*/ 120965 h 5704807"/>
                <a:gd name="connsiteX14" fmla="*/ 6636615 w 6924882"/>
                <a:gd name="connsiteY14" fmla="*/ 396736 h 5704807"/>
                <a:gd name="connsiteX15" fmla="*/ 6767243 w 6924882"/>
                <a:gd name="connsiteY15" fmla="*/ 1238565 h 5704807"/>
                <a:gd name="connsiteX16" fmla="*/ 6636615 w 6924882"/>
                <a:gd name="connsiteY16" fmla="*/ 1572393 h 5704807"/>
                <a:gd name="connsiteX17" fmla="*/ 6535015 w 6924882"/>
                <a:gd name="connsiteY17" fmla="*/ 2617422 h 5704807"/>
                <a:gd name="connsiteX18" fmla="*/ 6854329 w 6924882"/>
                <a:gd name="connsiteY18" fmla="*/ 3197993 h 5704807"/>
                <a:gd name="connsiteX19" fmla="*/ 6447929 w 6924882"/>
                <a:gd name="connsiteY19" fmla="*/ 4155936 h 5704807"/>
                <a:gd name="connsiteX20" fmla="*/ 6912386 w 6924882"/>
                <a:gd name="connsiteY20" fmla="*/ 5084850 h 5704807"/>
                <a:gd name="connsiteX21" fmla="*/ 6665643 w 6924882"/>
                <a:gd name="connsiteY21" fmla="*/ 5694450 h 5704807"/>
                <a:gd name="connsiteX22" fmla="*/ 5402900 w 6924882"/>
                <a:gd name="connsiteY22" fmla="*/ 5462222 h 5704807"/>
                <a:gd name="connsiteX23" fmla="*/ 4444957 w 6924882"/>
                <a:gd name="connsiteY23" fmla="*/ 5375136 h 5704807"/>
                <a:gd name="connsiteX24" fmla="*/ 3636693 w 6924882"/>
                <a:gd name="connsiteY24" fmla="*/ 5508033 h 5704807"/>
                <a:gd name="connsiteX25" fmla="*/ 2775815 w 6924882"/>
                <a:gd name="connsiteY25" fmla="*/ 5331593 h 5704807"/>
                <a:gd name="connsiteX26" fmla="*/ 1658215 w 6924882"/>
                <a:gd name="connsiteY26" fmla="*/ 5331593 h 5704807"/>
                <a:gd name="connsiteX27" fmla="*/ 494350 w 6924882"/>
                <a:gd name="connsiteY27" fmla="*/ 5261290 h 5704807"/>
                <a:gd name="connsiteX28" fmla="*/ 32615 w 6924882"/>
                <a:gd name="connsiteY28" fmla="*/ 4475250 h 5704807"/>
                <a:gd name="connsiteX29" fmla="*/ 47129 w 6924882"/>
                <a:gd name="connsiteY29" fmla="*/ 3705993 h 5704807"/>
                <a:gd name="connsiteX30" fmla="*/ 119700 w 6924882"/>
                <a:gd name="connsiteY30" fmla="*/ 2660965 h 5704807"/>
                <a:gd name="connsiteX31" fmla="*/ 76157 w 692488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35283 w 6923472"/>
                <a:gd name="connsiteY24" fmla="*/ 55080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54333 w 6923472"/>
                <a:gd name="connsiteY24" fmla="*/ 54318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853432"/>
                <a:gd name="connsiteY0" fmla="*/ 1877193 h 5711209"/>
                <a:gd name="connsiteX1" fmla="*/ 16690 w 6853432"/>
                <a:gd name="connsiteY1" fmla="*/ 1107936 h 5711209"/>
                <a:gd name="connsiteX2" fmla="*/ 103776 w 6853432"/>
                <a:gd name="connsiteY2" fmla="*/ 440279 h 5711209"/>
                <a:gd name="connsiteX3" fmla="*/ 481147 w 6853432"/>
                <a:gd name="connsiteY3" fmla="*/ 89668 h 5711209"/>
                <a:gd name="connsiteX4" fmla="*/ 1003662 w 6853432"/>
                <a:gd name="connsiteY4" fmla="*/ 193536 h 5711209"/>
                <a:gd name="connsiteX5" fmla="*/ 1400537 w 6853432"/>
                <a:gd name="connsiteY5" fmla="*/ 253861 h 5711209"/>
                <a:gd name="connsiteX6" fmla="*/ 1986551 w 6853432"/>
                <a:gd name="connsiteY6" fmla="*/ 312825 h 5711209"/>
                <a:gd name="connsiteX7" fmla="*/ 2585719 w 6853432"/>
                <a:gd name="connsiteY7" fmla="*/ 135479 h 5711209"/>
                <a:gd name="connsiteX8" fmla="*/ 3238862 w 6853432"/>
                <a:gd name="connsiteY8" fmla="*/ 91936 h 5711209"/>
                <a:gd name="connsiteX9" fmla="*/ 3703319 w 6853432"/>
                <a:gd name="connsiteY9" fmla="*/ 309650 h 5711209"/>
                <a:gd name="connsiteX10" fmla="*/ 4617719 w 6853432"/>
                <a:gd name="connsiteY10" fmla="*/ 396736 h 5711209"/>
                <a:gd name="connsiteX11" fmla="*/ 5162005 w 6853432"/>
                <a:gd name="connsiteY11" fmla="*/ 38415 h 5711209"/>
                <a:gd name="connsiteX12" fmla="*/ 5735319 w 6853432"/>
                <a:gd name="connsiteY12" fmla="*/ 19365 h 5711209"/>
                <a:gd name="connsiteX13" fmla="*/ 6490062 w 6853432"/>
                <a:gd name="connsiteY13" fmla="*/ 120965 h 5711209"/>
                <a:gd name="connsiteX14" fmla="*/ 6635205 w 6853432"/>
                <a:gd name="connsiteY14" fmla="*/ 396736 h 5711209"/>
                <a:gd name="connsiteX15" fmla="*/ 6765833 w 6853432"/>
                <a:gd name="connsiteY15" fmla="*/ 1238565 h 5711209"/>
                <a:gd name="connsiteX16" fmla="*/ 6635205 w 6853432"/>
                <a:gd name="connsiteY16" fmla="*/ 1572393 h 5711209"/>
                <a:gd name="connsiteX17" fmla="*/ 6533605 w 6853432"/>
                <a:gd name="connsiteY17" fmla="*/ 2617422 h 5711209"/>
                <a:gd name="connsiteX18" fmla="*/ 6852919 w 6853432"/>
                <a:gd name="connsiteY18" fmla="*/ 3197993 h 5711209"/>
                <a:gd name="connsiteX19" fmla="*/ 6446519 w 6853432"/>
                <a:gd name="connsiteY19" fmla="*/ 4155936 h 5711209"/>
                <a:gd name="connsiteX20" fmla="*/ 6758576 w 6853432"/>
                <a:gd name="connsiteY20" fmla="*/ 4951500 h 5711209"/>
                <a:gd name="connsiteX21" fmla="*/ 6664233 w 6853432"/>
                <a:gd name="connsiteY21" fmla="*/ 5694450 h 5711209"/>
                <a:gd name="connsiteX22" fmla="*/ 5401490 w 6853432"/>
                <a:gd name="connsiteY22" fmla="*/ 5462222 h 5711209"/>
                <a:gd name="connsiteX23" fmla="*/ 4443547 w 6853432"/>
                <a:gd name="connsiteY23" fmla="*/ 5375136 h 5711209"/>
                <a:gd name="connsiteX24" fmla="*/ 3654333 w 6853432"/>
                <a:gd name="connsiteY24" fmla="*/ 5431833 h 5711209"/>
                <a:gd name="connsiteX25" fmla="*/ 2774405 w 6853432"/>
                <a:gd name="connsiteY25" fmla="*/ 5331593 h 5711209"/>
                <a:gd name="connsiteX26" fmla="*/ 1656805 w 6853432"/>
                <a:gd name="connsiteY26" fmla="*/ 5331593 h 5711209"/>
                <a:gd name="connsiteX27" fmla="*/ 473890 w 6853432"/>
                <a:gd name="connsiteY27" fmla="*/ 5423215 h 5711209"/>
                <a:gd name="connsiteX28" fmla="*/ 31205 w 6853432"/>
                <a:gd name="connsiteY28" fmla="*/ 4475250 h 5711209"/>
                <a:gd name="connsiteX29" fmla="*/ 45719 w 6853432"/>
                <a:gd name="connsiteY29" fmla="*/ 3705993 h 5711209"/>
                <a:gd name="connsiteX30" fmla="*/ 118290 w 6853432"/>
                <a:gd name="connsiteY30" fmla="*/ 2660965 h 5711209"/>
                <a:gd name="connsiteX31" fmla="*/ 74747 w 6853432"/>
                <a:gd name="connsiteY31" fmla="*/ 1877193 h 5711209"/>
                <a:gd name="connsiteX0" fmla="*/ 74747 w 6853432"/>
                <a:gd name="connsiteY0" fmla="*/ 1877193 h 5492451"/>
                <a:gd name="connsiteX1" fmla="*/ 16690 w 6853432"/>
                <a:gd name="connsiteY1" fmla="*/ 1107936 h 5492451"/>
                <a:gd name="connsiteX2" fmla="*/ 103776 w 6853432"/>
                <a:gd name="connsiteY2" fmla="*/ 440279 h 5492451"/>
                <a:gd name="connsiteX3" fmla="*/ 481147 w 6853432"/>
                <a:gd name="connsiteY3" fmla="*/ 89668 h 5492451"/>
                <a:gd name="connsiteX4" fmla="*/ 1003662 w 6853432"/>
                <a:gd name="connsiteY4" fmla="*/ 193536 h 5492451"/>
                <a:gd name="connsiteX5" fmla="*/ 1400537 w 6853432"/>
                <a:gd name="connsiteY5" fmla="*/ 253861 h 5492451"/>
                <a:gd name="connsiteX6" fmla="*/ 1986551 w 6853432"/>
                <a:gd name="connsiteY6" fmla="*/ 312825 h 5492451"/>
                <a:gd name="connsiteX7" fmla="*/ 2585719 w 6853432"/>
                <a:gd name="connsiteY7" fmla="*/ 135479 h 5492451"/>
                <a:gd name="connsiteX8" fmla="*/ 3238862 w 6853432"/>
                <a:gd name="connsiteY8" fmla="*/ 91936 h 5492451"/>
                <a:gd name="connsiteX9" fmla="*/ 3703319 w 6853432"/>
                <a:gd name="connsiteY9" fmla="*/ 309650 h 5492451"/>
                <a:gd name="connsiteX10" fmla="*/ 4617719 w 6853432"/>
                <a:gd name="connsiteY10" fmla="*/ 396736 h 5492451"/>
                <a:gd name="connsiteX11" fmla="*/ 5162005 w 6853432"/>
                <a:gd name="connsiteY11" fmla="*/ 38415 h 5492451"/>
                <a:gd name="connsiteX12" fmla="*/ 5735319 w 6853432"/>
                <a:gd name="connsiteY12" fmla="*/ 19365 h 5492451"/>
                <a:gd name="connsiteX13" fmla="*/ 6490062 w 6853432"/>
                <a:gd name="connsiteY13" fmla="*/ 120965 h 5492451"/>
                <a:gd name="connsiteX14" fmla="*/ 6635205 w 6853432"/>
                <a:gd name="connsiteY14" fmla="*/ 396736 h 5492451"/>
                <a:gd name="connsiteX15" fmla="*/ 6765833 w 6853432"/>
                <a:gd name="connsiteY15" fmla="*/ 1238565 h 5492451"/>
                <a:gd name="connsiteX16" fmla="*/ 6635205 w 6853432"/>
                <a:gd name="connsiteY16" fmla="*/ 1572393 h 5492451"/>
                <a:gd name="connsiteX17" fmla="*/ 6533605 w 6853432"/>
                <a:gd name="connsiteY17" fmla="*/ 2617422 h 5492451"/>
                <a:gd name="connsiteX18" fmla="*/ 6852919 w 6853432"/>
                <a:gd name="connsiteY18" fmla="*/ 3197993 h 5492451"/>
                <a:gd name="connsiteX19" fmla="*/ 6446519 w 6853432"/>
                <a:gd name="connsiteY19" fmla="*/ 4155936 h 5492451"/>
                <a:gd name="connsiteX20" fmla="*/ 6758576 w 6853432"/>
                <a:gd name="connsiteY20" fmla="*/ 4951500 h 5492451"/>
                <a:gd name="connsiteX21" fmla="*/ 6445158 w 6853432"/>
                <a:gd name="connsiteY21" fmla="*/ 5446800 h 5492451"/>
                <a:gd name="connsiteX22" fmla="*/ 5401490 w 6853432"/>
                <a:gd name="connsiteY22" fmla="*/ 5462222 h 5492451"/>
                <a:gd name="connsiteX23" fmla="*/ 4443547 w 6853432"/>
                <a:gd name="connsiteY23" fmla="*/ 5375136 h 5492451"/>
                <a:gd name="connsiteX24" fmla="*/ 3654333 w 6853432"/>
                <a:gd name="connsiteY24" fmla="*/ 5431833 h 5492451"/>
                <a:gd name="connsiteX25" fmla="*/ 2774405 w 6853432"/>
                <a:gd name="connsiteY25" fmla="*/ 5331593 h 5492451"/>
                <a:gd name="connsiteX26" fmla="*/ 1656805 w 6853432"/>
                <a:gd name="connsiteY26" fmla="*/ 5331593 h 5492451"/>
                <a:gd name="connsiteX27" fmla="*/ 473890 w 6853432"/>
                <a:gd name="connsiteY27" fmla="*/ 5423215 h 5492451"/>
                <a:gd name="connsiteX28" fmla="*/ 31205 w 6853432"/>
                <a:gd name="connsiteY28" fmla="*/ 4475250 h 5492451"/>
                <a:gd name="connsiteX29" fmla="*/ 45719 w 6853432"/>
                <a:gd name="connsiteY29" fmla="*/ 3705993 h 5492451"/>
                <a:gd name="connsiteX30" fmla="*/ 118290 w 6853432"/>
                <a:gd name="connsiteY30" fmla="*/ 2660965 h 5492451"/>
                <a:gd name="connsiteX31" fmla="*/ 74747 w 6853432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533605 w 6765833"/>
                <a:gd name="connsiteY17" fmla="*/ 2617422 h 5492451"/>
                <a:gd name="connsiteX18" fmla="*/ 6662419 w 6765833"/>
                <a:gd name="connsiteY18" fmla="*/ 3197993 h 5492451"/>
                <a:gd name="connsiteX19" fmla="*/ 6446519 w 6765833"/>
                <a:gd name="connsiteY19" fmla="*/ 4155936 h 5492451"/>
                <a:gd name="connsiteX20" fmla="*/ 6758576 w 6765833"/>
                <a:gd name="connsiteY20" fmla="*/ 4951500 h 5492451"/>
                <a:gd name="connsiteX21" fmla="*/ 6445158 w 6765833"/>
                <a:gd name="connsiteY21" fmla="*/ 5446800 h 5492451"/>
                <a:gd name="connsiteX22" fmla="*/ 5401490 w 6765833"/>
                <a:gd name="connsiteY22" fmla="*/ 5462222 h 5492451"/>
                <a:gd name="connsiteX23" fmla="*/ 4443547 w 6765833"/>
                <a:gd name="connsiteY23" fmla="*/ 5375136 h 5492451"/>
                <a:gd name="connsiteX24" fmla="*/ 3654333 w 6765833"/>
                <a:gd name="connsiteY24" fmla="*/ 5431833 h 5492451"/>
                <a:gd name="connsiteX25" fmla="*/ 2774405 w 6765833"/>
                <a:gd name="connsiteY25" fmla="*/ 5331593 h 5492451"/>
                <a:gd name="connsiteX26" fmla="*/ 1656805 w 6765833"/>
                <a:gd name="connsiteY26" fmla="*/ 5331593 h 5492451"/>
                <a:gd name="connsiteX27" fmla="*/ 473890 w 6765833"/>
                <a:gd name="connsiteY27" fmla="*/ 5423215 h 5492451"/>
                <a:gd name="connsiteX28" fmla="*/ 31205 w 6765833"/>
                <a:gd name="connsiteY28" fmla="*/ 4475250 h 5492451"/>
                <a:gd name="connsiteX29" fmla="*/ 45719 w 6765833"/>
                <a:gd name="connsiteY29" fmla="*/ 3705993 h 5492451"/>
                <a:gd name="connsiteX30" fmla="*/ 118290 w 6765833"/>
                <a:gd name="connsiteY30" fmla="*/ 2660965 h 5492451"/>
                <a:gd name="connsiteX31" fmla="*/ 74747 w 6765833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723651 w 6765833"/>
                <a:gd name="connsiteY17" fmla="*/ 2519904 h 5492451"/>
                <a:gd name="connsiteX18" fmla="*/ 6533605 w 6765833"/>
                <a:gd name="connsiteY18" fmla="*/ 2617422 h 5492451"/>
                <a:gd name="connsiteX19" fmla="*/ 6662419 w 6765833"/>
                <a:gd name="connsiteY19" fmla="*/ 3197993 h 5492451"/>
                <a:gd name="connsiteX20" fmla="*/ 6446519 w 6765833"/>
                <a:gd name="connsiteY20" fmla="*/ 4155936 h 5492451"/>
                <a:gd name="connsiteX21" fmla="*/ 6758576 w 6765833"/>
                <a:gd name="connsiteY21" fmla="*/ 4951500 h 5492451"/>
                <a:gd name="connsiteX22" fmla="*/ 6445158 w 6765833"/>
                <a:gd name="connsiteY22" fmla="*/ 5446800 h 5492451"/>
                <a:gd name="connsiteX23" fmla="*/ 5401490 w 6765833"/>
                <a:gd name="connsiteY23" fmla="*/ 5462222 h 5492451"/>
                <a:gd name="connsiteX24" fmla="*/ 4443547 w 6765833"/>
                <a:gd name="connsiteY24" fmla="*/ 5375136 h 5492451"/>
                <a:gd name="connsiteX25" fmla="*/ 3654333 w 6765833"/>
                <a:gd name="connsiteY25" fmla="*/ 5431833 h 5492451"/>
                <a:gd name="connsiteX26" fmla="*/ 2774405 w 6765833"/>
                <a:gd name="connsiteY26" fmla="*/ 5331593 h 5492451"/>
                <a:gd name="connsiteX27" fmla="*/ 1656805 w 6765833"/>
                <a:gd name="connsiteY27" fmla="*/ 5331593 h 5492451"/>
                <a:gd name="connsiteX28" fmla="*/ 473890 w 6765833"/>
                <a:gd name="connsiteY28" fmla="*/ 5423215 h 5492451"/>
                <a:gd name="connsiteX29" fmla="*/ 31205 w 6765833"/>
                <a:gd name="connsiteY29" fmla="*/ 4475250 h 5492451"/>
                <a:gd name="connsiteX30" fmla="*/ 45719 w 6765833"/>
                <a:gd name="connsiteY30" fmla="*/ 3705993 h 5492451"/>
                <a:gd name="connsiteX31" fmla="*/ 118290 w 6765833"/>
                <a:gd name="connsiteY31" fmla="*/ 2660965 h 5492451"/>
                <a:gd name="connsiteX32" fmla="*/ 74747 w 6765833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533605 w 6758576"/>
                <a:gd name="connsiteY18" fmla="*/ 2617422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666955 w 6758576"/>
                <a:gd name="connsiteY18" fmla="*/ 2722197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723651 w 6762167"/>
                <a:gd name="connsiteY17" fmla="*/ 25199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695076 w 6762167"/>
                <a:gd name="connsiteY17" fmla="*/ 22532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03319 w 6762167"/>
                <a:gd name="connsiteY9" fmla="*/ 30087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22369 w 6762167"/>
                <a:gd name="connsiteY9" fmla="*/ 16752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86551 w 6762167"/>
                <a:gd name="connsiteY6" fmla="*/ 3040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16510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5247 h 5497577"/>
                <a:gd name="connsiteX1" fmla="*/ 16690 w 6762167"/>
                <a:gd name="connsiteY1" fmla="*/ 1095990 h 5497577"/>
                <a:gd name="connsiteX2" fmla="*/ 103776 w 6762167"/>
                <a:gd name="connsiteY2" fmla="*/ 428333 h 5497577"/>
                <a:gd name="connsiteX3" fmla="*/ 481147 w 6762167"/>
                <a:gd name="connsiteY3" fmla="*/ 77722 h 5497577"/>
                <a:gd name="connsiteX4" fmla="*/ 1003662 w 6762167"/>
                <a:gd name="connsiteY4" fmla="*/ 181590 h 5497577"/>
                <a:gd name="connsiteX5" fmla="*/ 1400537 w 6762167"/>
                <a:gd name="connsiteY5" fmla="*/ 213340 h 5497577"/>
                <a:gd name="connsiteX6" fmla="*/ 1967501 w 6762167"/>
                <a:gd name="connsiteY6" fmla="*/ 186579 h 5497577"/>
                <a:gd name="connsiteX7" fmla="*/ 2585719 w 6762167"/>
                <a:gd name="connsiteY7" fmla="*/ 123533 h 5497577"/>
                <a:gd name="connsiteX8" fmla="*/ 3238862 w 6762167"/>
                <a:gd name="connsiteY8" fmla="*/ 79990 h 5497577"/>
                <a:gd name="connsiteX9" fmla="*/ 3722369 w 6762167"/>
                <a:gd name="connsiteY9" fmla="*/ 164354 h 5497577"/>
                <a:gd name="connsiteX10" fmla="*/ 4531994 w 6762167"/>
                <a:gd name="connsiteY10" fmla="*/ 175240 h 5497577"/>
                <a:gd name="connsiteX11" fmla="*/ 5162005 w 6762167"/>
                <a:gd name="connsiteY11" fmla="*/ 26469 h 5497577"/>
                <a:gd name="connsiteX12" fmla="*/ 5735319 w 6762167"/>
                <a:gd name="connsiteY12" fmla="*/ 7419 h 5497577"/>
                <a:gd name="connsiteX13" fmla="*/ 6490062 w 6762167"/>
                <a:gd name="connsiteY13" fmla="*/ 109019 h 5497577"/>
                <a:gd name="connsiteX14" fmla="*/ 6635205 w 6762167"/>
                <a:gd name="connsiteY14" fmla="*/ 384790 h 5497577"/>
                <a:gd name="connsiteX15" fmla="*/ 6651533 w 6762167"/>
                <a:gd name="connsiteY15" fmla="*/ 1140894 h 5497577"/>
                <a:gd name="connsiteX16" fmla="*/ 6635205 w 6762167"/>
                <a:gd name="connsiteY16" fmla="*/ 1560447 h 5497577"/>
                <a:gd name="connsiteX17" fmla="*/ 6695076 w 6762167"/>
                <a:gd name="connsiteY17" fmla="*/ 2241258 h 5497577"/>
                <a:gd name="connsiteX18" fmla="*/ 6666955 w 6762167"/>
                <a:gd name="connsiteY18" fmla="*/ 2710251 h 5497577"/>
                <a:gd name="connsiteX19" fmla="*/ 6662419 w 6762167"/>
                <a:gd name="connsiteY19" fmla="*/ 3186047 h 5497577"/>
                <a:gd name="connsiteX20" fmla="*/ 6617969 w 6762167"/>
                <a:gd name="connsiteY20" fmla="*/ 4143990 h 5497577"/>
                <a:gd name="connsiteX21" fmla="*/ 6758576 w 6762167"/>
                <a:gd name="connsiteY21" fmla="*/ 4939554 h 5497577"/>
                <a:gd name="connsiteX22" fmla="*/ 6445158 w 6762167"/>
                <a:gd name="connsiteY22" fmla="*/ 5434854 h 5497577"/>
                <a:gd name="connsiteX23" fmla="*/ 5401490 w 6762167"/>
                <a:gd name="connsiteY23" fmla="*/ 5450276 h 5497577"/>
                <a:gd name="connsiteX24" fmla="*/ 4443547 w 6762167"/>
                <a:gd name="connsiteY24" fmla="*/ 5363190 h 5497577"/>
                <a:gd name="connsiteX25" fmla="*/ 3654333 w 6762167"/>
                <a:gd name="connsiteY25" fmla="*/ 5419887 h 5497577"/>
                <a:gd name="connsiteX26" fmla="*/ 2774405 w 6762167"/>
                <a:gd name="connsiteY26" fmla="*/ 5319647 h 5497577"/>
                <a:gd name="connsiteX27" fmla="*/ 1656805 w 6762167"/>
                <a:gd name="connsiteY27" fmla="*/ 5443472 h 5497577"/>
                <a:gd name="connsiteX28" fmla="*/ 473890 w 6762167"/>
                <a:gd name="connsiteY28" fmla="*/ 5411269 h 5497577"/>
                <a:gd name="connsiteX29" fmla="*/ 31205 w 6762167"/>
                <a:gd name="connsiteY29" fmla="*/ 4463304 h 5497577"/>
                <a:gd name="connsiteX30" fmla="*/ 45719 w 6762167"/>
                <a:gd name="connsiteY30" fmla="*/ 3694047 h 5497577"/>
                <a:gd name="connsiteX31" fmla="*/ 118290 w 6762167"/>
                <a:gd name="connsiteY31" fmla="*/ 2649019 h 5497577"/>
                <a:gd name="connsiteX32" fmla="*/ 74747 w 6762167"/>
                <a:gd name="connsiteY32" fmla="*/ 1865247 h 54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62167" h="5497577">
                  <a:moveTo>
                    <a:pt x="74747" y="1865247"/>
                  </a:moveTo>
                  <a:cubicBezTo>
                    <a:pt x="57814" y="1606409"/>
                    <a:pt x="11852" y="1335476"/>
                    <a:pt x="16690" y="1095990"/>
                  </a:cubicBezTo>
                  <a:cubicBezTo>
                    <a:pt x="21528" y="856504"/>
                    <a:pt x="26367" y="598044"/>
                    <a:pt x="103776" y="428333"/>
                  </a:cubicBezTo>
                  <a:cubicBezTo>
                    <a:pt x="181185" y="258622"/>
                    <a:pt x="331166" y="118846"/>
                    <a:pt x="481147" y="77722"/>
                  </a:cubicBezTo>
                  <a:cubicBezTo>
                    <a:pt x="631128" y="36598"/>
                    <a:pt x="850430" y="158987"/>
                    <a:pt x="1003662" y="181590"/>
                  </a:cubicBezTo>
                  <a:cubicBezTo>
                    <a:pt x="1156894" y="204193"/>
                    <a:pt x="1239897" y="212509"/>
                    <a:pt x="1400537" y="213340"/>
                  </a:cubicBezTo>
                  <a:cubicBezTo>
                    <a:pt x="1561177" y="214171"/>
                    <a:pt x="1769971" y="201547"/>
                    <a:pt x="1967501" y="186579"/>
                  </a:cubicBezTo>
                  <a:cubicBezTo>
                    <a:pt x="2165031" y="171611"/>
                    <a:pt x="2379646" y="144548"/>
                    <a:pt x="2585719" y="123533"/>
                  </a:cubicBezTo>
                  <a:cubicBezTo>
                    <a:pt x="2797613" y="105768"/>
                    <a:pt x="3049421" y="73187"/>
                    <a:pt x="3238862" y="79990"/>
                  </a:cubicBezTo>
                  <a:cubicBezTo>
                    <a:pt x="3428303" y="86793"/>
                    <a:pt x="3506847" y="148479"/>
                    <a:pt x="3722369" y="164354"/>
                  </a:cubicBezTo>
                  <a:cubicBezTo>
                    <a:pt x="3937891" y="180229"/>
                    <a:pt x="4292055" y="198221"/>
                    <a:pt x="4531994" y="175240"/>
                  </a:cubicBezTo>
                  <a:cubicBezTo>
                    <a:pt x="4771933" y="152259"/>
                    <a:pt x="4961451" y="54439"/>
                    <a:pt x="5162005" y="26469"/>
                  </a:cubicBezTo>
                  <a:cubicBezTo>
                    <a:pt x="5362559" y="-1501"/>
                    <a:pt x="5513976" y="-6339"/>
                    <a:pt x="5735319" y="7419"/>
                  </a:cubicBezTo>
                  <a:cubicBezTo>
                    <a:pt x="5956662" y="21177"/>
                    <a:pt x="6340081" y="46124"/>
                    <a:pt x="6490062" y="109019"/>
                  </a:cubicBezTo>
                  <a:cubicBezTo>
                    <a:pt x="6640043" y="171914"/>
                    <a:pt x="6608293" y="212811"/>
                    <a:pt x="6635205" y="384790"/>
                  </a:cubicBezTo>
                  <a:cubicBezTo>
                    <a:pt x="6662117" y="556769"/>
                    <a:pt x="6651533" y="944951"/>
                    <a:pt x="6651533" y="1140894"/>
                  </a:cubicBezTo>
                  <a:cubicBezTo>
                    <a:pt x="6651533" y="1336837"/>
                    <a:pt x="6627948" y="1377053"/>
                    <a:pt x="6635205" y="1560447"/>
                  </a:cubicBezTo>
                  <a:cubicBezTo>
                    <a:pt x="6642462" y="1743841"/>
                    <a:pt x="6712009" y="2067087"/>
                    <a:pt x="6695076" y="2241258"/>
                  </a:cubicBezTo>
                  <a:cubicBezTo>
                    <a:pt x="6678143" y="2415429"/>
                    <a:pt x="6672398" y="2552786"/>
                    <a:pt x="6666955" y="2710251"/>
                  </a:cubicBezTo>
                  <a:cubicBezTo>
                    <a:pt x="6661512" y="2867716"/>
                    <a:pt x="6670583" y="2947091"/>
                    <a:pt x="6662419" y="3186047"/>
                  </a:cubicBezTo>
                  <a:cubicBezTo>
                    <a:pt x="6654255" y="3425003"/>
                    <a:pt x="6601943" y="3851739"/>
                    <a:pt x="6617969" y="4143990"/>
                  </a:cubicBezTo>
                  <a:cubicBezTo>
                    <a:pt x="6633995" y="4436241"/>
                    <a:pt x="6787378" y="4724410"/>
                    <a:pt x="6758576" y="4939554"/>
                  </a:cubicBezTo>
                  <a:cubicBezTo>
                    <a:pt x="6729774" y="5154698"/>
                    <a:pt x="6671339" y="5349734"/>
                    <a:pt x="6445158" y="5434854"/>
                  </a:cubicBezTo>
                  <a:cubicBezTo>
                    <a:pt x="6218977" y="5519974"/>
                    <a:pt x="5735092" y="5462220"/>
                    <a:pt x="5401490" y="5450276"/>
                  </a:cubicBezTo>
                  <a:cubicBezTo>
                    <a:pt x="5067888" y="5438332"/>
                    <a:pt x="4734740" y="5368255"/>
                    <a:pt x="4443547" y="5363190"/>
                  </a:cubicBezTo>
                  <a:cubicBezTo>
                    <a:pt x="4152354" y="5358125"/>
                    <a:pt x="3932523" y="5427144"/>
                    <a:pt x="3654333" y="5419887"/>
                  </a:cubicBezTo>
                  <a:cubicBezTo>
                    <a:pt x="3376143" y="5412630"/>
                    <a:pt x="3107326" y="5315716"/>
                    <a:pt x="2774405" y="5319647"/>
                  </a:cubicBezTo>
                  <a:cubicBezTo>
                    <a:pt x="2441484" y="5323578"/>
                    <a:pt x="2040224" y="5428202"/>
                    <a:pt x="1656805" y="5443472"/>
                  </a:cubicBezTo>
                  <a:cubicBezTo>
                    <a:pt x="1273386" y="5458742"/>
                    <a:pt x="744823" y="5574630"/>
                    <a:pt x="473890" y="5411269"/>
                  </a:cubicBezTo>
                  <a:cubicBezTo>
                    <a:pt x="202957" y="5247908"/>
                    <a:pt x="102567" y="4749508"/>
                    <a:pt x="31205" y="4463304"/>
                  </a:cubicBezTo>
                  <a:cubicBezTo>
                    <a:pt x="-40157" y="4177100"/>
                    <a:pt x="31205" y="3996428"/>
                    <a:pt x="45719" y="3694047"/>
                  </a:cubicBezTo>
                  <a:cubicBezTo>
                    <a:pt x="60233" y="3391666"/>
                    <a:pt x="108614" y="2951400"/>
                    <a:pt x="118290" y="2649019"/>
                  </a:cubicBezTo>
                  <a:cubicBezTo>
                    <a:pt x="127966" y="2346638"/>
                    <a:pt x="91680" y="2124085"/>
                    <a:pt x="74747" y="1865247"/>
                  </a:cubicBezTo>
                  <a:close/>
                </a:path>
              </a:pathLst>
            </a:cu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xmlns="" id="{162ACAFF-4501-41A8-91BA-1C87DDE14D08}"/>
                </a:ext>
              </a:extLst>
            </p:cNvPr>
            <p:cNvSpPr/>
            <p:nvPr/>
          </p:nvSpPr>
          <p:spPr>
            <a:xfrm>
              <a:off x="5218435" y="1143001"/>
              <a:ext cx="6249666" cy="5080919"/>
            </a:xfrm>
            <a:custGeom>
              <a:avLst/>
              <a:gdLst>
                <a:gd name="connsiteX0" fmla="*/ 86028 w 6934753"/>
                <a:gd name="connsiteY0" fmla="*/ 1889937 h 5717551"/>
                <a:gd name="connsiteX1" fmla="*/ 27971 w 6934753"/>
                <a:gd name="connsiteY1" fmla="*/ 1120680 h 5717551"/>
                <a:gd name="connsiteX2" fmla="*/ 115057 w 6934753"/>
                <a:gd name="connsiteY2" fmla="*/ 453023 h 5717551"/>
                <a:gd name="connsiteX3" fmla="*/ 492428 w 6934753"/>
                <a:gd name="connsiteY3" fmla="*/ 264337 h 5717551"/>
                <a:gd name="connsiteX4" fmla="*/ 1014943 w 6934753"/>
                <a:gd name="connsiteY4" fmla="*/ 206280 h 5717551"/>
                <a:gd name="connsiteX5" fmla="*/ 1421343 w 6934753"/>
                <a:gd name="connsiteY5" fmla="*/ 409480 h 5717551"/>
                <a:gd name="connsiteX6" fmla="*/ 2045457 w 6934753"/>
                <a:gd name="connsiteY6" fmla="*/ 525594 h 5717551"/>
                <a:gd name="connsiteX7" fmla="*/ 2597000 w 6934753"/>
                <a:gd name="connsiteY7" fmla="*/ 148223 h 5717551"/>
                <a:gd name="connsiteX8" fmla="*/ 3250143 w 6934753"/>
                <a:gd name="connsiteY8" fmla="*/ 104680 h 5717551"/>
                <a:gd name="connsiteX9" fmla="*/ 3714600 w 6934753"/>
                <a:gd name="connsiteY9" fmla="*/ 322394 h 5717551"/>
                <a:gd name="connsiteX10" fmla="*/ 4629000 w 6934753"/>
                <a:gd name="connsiteY10" fmla="*/ 409480 h 5717551"/>
                <a:gd name="connsiteX11" fmla="*/ 5020886 w 6934753"/>
                <a:gd name="connsiteY11" fmla="*/ 32109 h 5717551"/>
                <a:gd name="connsiteX12" fmla="*/ 5746600 w 6934753"/>
                <a:gd name="connsiteY12" fmla="*/ 32109 h 5717551"/>
                <a:gd name="connsiteX13" fmla="*/ 6501343 w 6934753"/>
                <a:gd name="connsiteY13" fmla="*/ 133709 h 5717551"/>
                <a:gd name="connsiteX14" fmla="*/ 6646486 w 6934753"/>
                <a:gd name="connsiteY14" fmla="*/ 409480 h 5717551"/>
                <a:gd name="connsiteX15" fmla="*/ 6777114 w 6934753"/>
                <a:gd name="connsiteY15" fmla="*/ 1251309 h 5717551"/>
                <a:gd name="connsiteX16" fmla="*/ 6646486 w 6934753"/>
                <a:gd name="connsiteY16" fmla="*/ 1585137 h 5717551"/>
                <a:gd name="connsiteX17" fmla="*/ 6544886 w 6934753"/>
                <a:gd name="connsiteY17" fmla="*/ 2630166 h 5717551"/>
                <a:gd name="connsiteX18" fmla="*/ 6864200 w 6934753"/>
                <a:gd name="connsiteY18" fmla="*/ 3210737 h 5717551"/>
                <a:gd name="connsiteX19" fmla="*/ 6457800 w 6934753"/>
                <a:gd name="connsiteY19" fmla="*/ 4168680 h 5717551"/>
                <a:gd name="connsiteX20" fmla="*/ 6922257 w 6934753"/>
                <a:gd name="connsiteY20" fmla="*/ 5097594 h 5717551"/>
                <a:gd name="connsiteX21" fmla="*/ 6675514 w 6934753"/>
                <a:gd name="connsiteY21" fmla="*/ 5707194 h 5717551"/>
                <a:gd name="connsiteX22" fmla="*/ 5412771 w 6934753"/>
                <a:gd name="connsiteY22" fmla="*/ 5474966 h 5717551"/>
                <a:gd name="connsiteX23" fmla="*/ 4454828 w 6934753"/>
                <a:gd name="connsiteY23" fmla="*/ 5387880 h 5717551"/>
                <a:gd name="connsiteX24" fmla="*/ 3627514 w 6934753"/>
                <a:gd name="connsiteY24" fmla="*/ 5663652 h 5717551"/>
                <a:gd name="connsiteX25" fmla="*/ 2785686 w 6934753"/>
                <a:gd name="connsiteY25" fmla="*/ 5039537 h 5717551"/>
                <a:gd name="connsiteX26" fmla="*/ 1668086 w 6934753"/>
                <a:gd name="connsiteY26" fmla="*/ 5344337 h 5717551"/>
                <a:gd name="connsiteX27" fmla="*/ 637571 w 6934753"/>
                <a:gd name="connsiteY27" fmla="*/ 4807309 h 5717551"/>
                <a:gd name="connsiteX28" fmla="*/ 42486 w 6934753"/>
                <a:gd name="connsiteY28" fmla="*/ 4487994 h 5717551"/>
                <a:gd name="connsiteX29" fmla="*/ 57000 w 6934753"/>
                <a:gd name="connsiteY29" fmla="*/ 3718737 h 5717551"/>
                <a:gd name="connsiteX30" fmla="*/ 129571 w 6934753"/>
                <a:gd name="connsiteY30" fmla="*/ 2673709 h 5717551"/>
                <a:gd name="connsiteX31" fmla="*/ 86028 w 6934753"/>
                <a:gd name="connsiteY31" fmla="*/ 1889937 h 5717551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251593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46564 w 6934753"/>
                <a:gd name="connsiteY24" fmla="*/ 5508033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76157 w 6924882"/>
                <a:gd name="connsiteY0" fmla="*/ 1877193 h 5704807"/>
                <a:gd name="connsiteX1" fmla="*/ 18100 w 6924882"/>
                <a:gd name="connsiteY1" fmla="*/ 1107936 h 5704807"/>
                <a:gd name="connsiteX2" fmla="*/ 105186 w 6924882"/>
                <a:gd name="connsiteY2" fmla="*/ 440279 h 5704807"/>
                <a:gd name="connsiteX3" fmla="*/ 482557 w 6924882"/>
                <a:gd name="connsiteY3" fmla="*/ 89668 h 5704807"/>
                <a:gd name="connsiteX4" fmla="*/ 1005072 w 6924882"/>
                <a:gd name="connsiteY4" fmla="*/ 193536 h 5704807"/>
                <a:gd name="connsiteX5" fmla="*/ 1401947 w 6924882"/>
                <a:gd name="connsiteY5" fmla="*/ 253861 h 5704807"/>
                <a:gd name="connsiteX6" fmla="*/ 1987961 w 6924882"/>
                <a:gd name="connsiteY6" fmla="*/ 312825 h 5704807"/>
                <a:gd name="connsiteX7" fmla="*/ 2587129 w 6924882"/>
                <a:gd name="connsiteY7" fmla="*/ 135479 h 5704807"/>
                <a:gd name="connsiteX8" fmla="*/ 3240272 w 6924882"/>
                <a:gd name="connsiteY8" fmla="*/ 91936 h 5704807"/>
                <a:gd name="connsiteX9" fmla="*/ 3704729 w 6924882"/>
                <a:gd name="connsiteY9" fmla="*/ 309650 h 5704807"/>
                <a:gd name="connsiteX10" fmla="*/ 4619129 w 6924882"/>
                <a:gd name="connsiteY10" fmla="*/ 396736 h 5704807"/>
                <a:gd name="connsiteX11" fmla="*/ 5163415 w 6924882"/>
                <a:gd name="connsiteY11" fmla="*/ 38415 h 5704807"/>
                <a:gd name="connsiteX12" fmla="*/ 5736729 w 6924882"/>
                <a:gd name="connsiteY12" fmla="*/ 19365 h 5704807"/>
                <a:gd name="connsiteX13" fmla="*/ 6491472 w 6924882"/>
                <a:gd name="connsiteY13" fmla="*/ 120965 h 5704807"/>
                <a:gd name="connsiteX14" fmla="*/ 6636615 w 6924882"/>
                <a:gd name="connsiteY14" fmla="*/ 396736 h 5704807"/>
                <a:gd name="connsiteX15" fmla="*/ 6767243 w 6924882"/>
                <a:gd name="connsiteY15" fmla="*/ 1238565 h 5704807"/>
                <a:gd name="connsiteX16" fmla="*/ 6636615 w 6924882"/>
                <a:gd name="connsiteY16" fmla="*/ 1572393 h 5704807"/>
                <a:gd name="connsiteX17" fmla="*/ 6535015 w 6924882"/>
                <a:gd name="connsiteY17" fmla="*/ 2617422 h 5704807"/>
                <a:gd name="connsiteX18" fmla="*/ 6854329 w 6924882"/>
                <a:gd name="connsiteY18" fmla="*/ 3197993 h 5704807"/>
                <a:gd name="connsiteX19" fmla="*/ 6447929 w 6924882"/>
                <a:gd name="connsiteY19" fmla="*/ 4155936 h 5704807"/>
                <a:gd name="connsiteX20" fmla="*/ 6912386 w 6924882"/>
                <a:gd name="connsiteY20" fmla="*/ 5084850 h 5704807"/>
                <a:gd name="connsiteX21" fmla="*/ 6665643 w 6924882"/>
                <a:gd name="connsiteY21" fmla="*/ 5694450 h 5704807"/>
                <a:gd name="connsiteX22" fmla="*/ 5402900 w 6924882"/>
                <a:gd name="connsiteY22" fmla="*/ 5462222 h 5704807"/>
                <a:gd name="connsiteX23" fmla="*/ 4444957 w 6924882"/>
                <a:gd name="connsiteY23" fmla="*/ 5375136 h 5704807"/>
                <a:gd name="connsiteX24" fmla="*/ 3636693 w 6924882"/>
                <a:gd name="connsiteY24" fmla="*/ 5508033 h 5704807"/>
                <a:gd name="connsiteX25" fmla="*/ 2775815 w 6924882"/>
                <a:gd name="connsiteY25" fmla="*/ 5331593 h 5704807"/>
                <a:gd name="connsiteX26" fmla="*/ 1658215 w 6924882"/>
                <a:gd name="connsiteY26" fmla="*/ 5331593 h 5704807"/>
                <a:gd name="connsiteX27" fmla="*/ 494350 w 6924882"/>
                <a:gd name="connsiteY27" fmla="*/ 5261290 h 5704807"/>
                <a:gd name="connsiteX28" fmla="*/ 32615 w 6924882"/>
                <a:gd name="connsiteY28" fmla="*/ 4475250 h 5704807"/>
                <a:gd name="connsiteX29" fmla="*/ 47129 w 6924882"/>
                <a:gd name="connsiteY29" fmla="*/ 3705993 h 5704807"/>
                <a:gd name="connsiteX30" fmla="*/ 119700 w 6924882"/>
                <a:gd name="connsiteY30" fmla="*/ 2660965 h 5704807"/>
                <a:gd name="connsiteX31" fmla="*/ 76157 w 692488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35283 w 6923472"/>
                <a:gd name="connsiteY24" fmla="*/ 55080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54333 w 6923472"/>
                <a:gd name="connsiteY24" fmla="*/ 54318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853432"/>
                <a:gd name="connsiteY0" fmla="*/ 1877193 h 5711209"/>
                <a:gd name="connsiteX1" fmla="*/ 16690 w 6853432"/>
                <a:gd name="connsiteY1" fmla="*/ 1107936 h 5711209"/>
                <a:gd name="connsiteX2" fmla="*/ 103776 w 6853432"/>
                <a:gd name="connsiteY2" fmla="*/ 440279 h 5711209"/>
                <a:gd name="connsiteX3" fmla="*/ 481147 w 6853432"/>
                <a:gd name="connsiteY3" fmla="*/ 89668 h 5711209"/>
                <a:gd name="connsiteX4" fmla="*/ 1003662 w 6853432"/>
                <a:gd name="connsiteY4" fmla="*/ 193536 h 5711209"/>
                <a:gd name="connsiteX5" fmla="*/ 1400537 w 6853432"/>
                <a:gd name="connsiteY5" fmla="*/ 253861 h 5711209"/>
                <a:gd name="connsiteX6" fmla="*/ 1986551 w 6853432"/>
                <a:gd name="connsiteY6" fmla="*/ 312825 h 5711209"/>
                <a:gd name="connsiteX7" fmla="*/ 2585719 w 6853432"/>
                <a:gd name="connsiteY7" fmla="*/ 135479 h 5711209"/>
                <a:gd name="connsiteX8" fmla="*/ 3238862 w 6853432"/>
                <a:gd name="connsiteY8" fmla="*/ 91936 h 5711209"/>
                <a:gd name="connsiteX9" fmla="*/ 3703319 w 6853432"/>
                <a:gd name="connsiteY9" fmla="*/ 309650 h 5711209"/>
                <a:gd name="connsiteX10" fmla="*/ 4617719 w 6853432"/>
                <a:gd name="connsiteY10" fmla="*/ 396736 h 5711209"/>
                <a:gd name="connsiteX11" fmla="*/ 5162005 w 6853432"/>
                <a:gd name="connsiteY11" fmla="*/ 38415 h 5711209"/>
                <a:gd name="connsiteX12" fmla="*/ 5735319 w 6853432"/>
                <a:gd name="connsiteY12" fmla="*/ 19365 h 5711209"/>
                <a:gd name="connsiteX13" fmla="*/ 6490062 w 6853432"/>
                <a:gd name="connsiteY13" fmla="*/ 120965 h 5711209"/>
                <a:gd name="connsiteX14" fmla="*/ 6635205 w 6853432"/>
                <a:gd name="connsiteY14" fmla="*/ 396736 h 5711209"/>
                <a:gd name="connsiteX15" fmla="*/ 6765833 w 6853432"/>
                <a:gd name="connsiteY15" fmla="*/ 1238565 h 5711209"/>
                <a:gd name="connsiteX16" fmla="*/ 6635205 w 6853432"/>
                <a:gd name="connsiteY16" fmla="*/ 1572393 h 5711209"/>
                <a:gd name="connsiteX17" fmla="*/ 6533605 w 6853432"/>
                <a:gd name="connsiteY17" fmla="*/ 2617422 h 5711209"/>
                <a:gd name="connsiteX18" fmla="*/ 6852919 w 6853432"/>
                <a:gd name="connsiteY18" fmla="*/ 3197993 h 5711209"/>
                <a:gd name="connsiteX19" fmla="*/ 6446519 w 6853432"/>
                <a:gd name="connsiteY19" fmla="*/ 4155936 h 5711209"/>
                <a:gd name="connsiteX20" fmla="*/ 6758576 w 6853432"/>
                <a:gd name="connsiteY20" fmla="*/ 4951500 h 5711209"/>
                <a:gd name="connsiteX21" fmla="*/ 6664233 w 6853432"/>
                <a:gd name="connsiteY21" fmla="*/ 5694450 h 5711209"/>
                <a:gd name="connsiteX22" fmla="*/ 5401490 w 6853432"/>
                <a:gd name="connsiteY22" fmla="*/ 5462222 h 5711209"/>
                <a:gd name="connsiteX23" fmla="*/ 4443547 w 6853432"/>
                <a:gd name="connsiteY23" fmla="*/ 5375136 h 5711209"/>
                <a:gd name="connsiteX24" fmla="*/ 3654333 w 6853432"/>
                <a:gd name="connsiteY24" fmla="*/ 5431833 h 5711209"/>
                <a:gd name="connsiteX25" fmla="*/ 2774405 w 6853432"/>
                <a:gd name="connsiteY25" fmla="*/ 5331593 h 5711209"/>
                <a:gd name="connsiteX26" fmla="*/ 1656805 w 6853432"/>
                <a:gd name="connsiteY26" fmla="*/ 5331593 h 5711209"/>
                <a:gd name="connsiteX27" fmla="*/ 473890 w 6853432"/>
                <a:gd name="connsiteY27" fmla="*/ 5423215 h 5711209"/>
                <a:gd name="connsiteX28" fmla="*/ 31205 w 6853432"/>
                <a:gd name="connsiteY28" fmla="*/ 4475250 h 5711209"/>
                <a:gd name="connsiteX29" fmla="*/ 45719 w 6853432"/>
                <a:gd name="connsiteY29" fmla="*/ 3705993 h 5711209"/>
                <a:gd name="connsiteX30" fmla="*/ 118290 w 6853432"/>
                <a:gd name="connsiteY30" fmla="*/ 2660965 h 5711209"/>
                <a:gd name="connsiteX31" fmla="*/ 74747 w 6853432"/>
                <a:gd name="connsiteY31" fmla="*/ 1877193 h 5711209"/>
                <a:gd name="connsiteX0" fmla="*/ 74747 w 6853432"/>
                <a:gd name="connsiteY0" fmla="*/ 1877193 h 5492451"/>
                <a:gd name="connsiteX1" fmla="*/ 16690 w 6853432"/>
                <a:gd name="connsiteY1" fmla="*/ 1107936 h 5492451"/>
                <a:gd name="connsiteX2" fmla="*/ 103776 w 6853432"/>
                <a:gd name="connsiteY2" fmla="*/ 440279 h 5492451"/>
                <a:gd name="connsiteX3" fmla="*/ 481147 w 6853432"/>
                <a:gd name="connsiteY3" fmla="*/ 89668 h 5492451"/>
                <a:gd name="connsiteX4" fmla="*/ 1003662 w 6853432"/>
                <a:gd name="connsiteY4" fmla="*/ 193536 h 5492451"/>
                <a:gd name="connsiteX5" fmla="*/ 1400537 w 6853432"/>
                <a:gd name="connsiteY5" fmla="*/ 253861 h 5492451"/>
                <a:gd name="connsiteX6" fmla="*/ 1986551 w 6853432"/>
                <a:gd name="connsiteY6" fmla="*/ 312825 h 5492451"/>
                <a:gd name="connsiteX7" fmla="*/ 2585719 w 6853432"/>
                <a:gd name="connsiteY7" fmla="*/ 135479 h 5492451"/>
                <a:gd name="connsiteX8" fmla="*/ 3238862 w 6853432"/>
                <a:gd name="connsiteY8" fmla="*/ 91936 h 5492451"/>
                <a:gd name="connsiteX9" fmla="*/ 3703319 w 6853432"/>
                <a:gd name="connsiteY9" fmla="*/ 309650 h 5492451"/>
                <a:gd name="connsiteX10" fmla="*/ 4617719 w 6853432"/>
                <a:gd name="connsiteY10" fmla="*/ 396736 h 5492451"/>
                <a:gd name="connsiteX11" fmla="*/ 5162005 w 6853432"/>
                <a:gd name="connsiteY11" fmla="*/ 38415 h 5492451"/>
                <a:gd name="connsiteX12" fmla="*/ 5735319 w 6853432"/>
                <a:gd name="connsiteY12" fmla="*/ 19365 h 5492451"/>
                <a:gd name="connsiteX13" fmla="*/ 6490062 w 6853432"/>
                <a:gd name="connsiteY13" fmla="*/ 120965 h 5492451"/>
                <a:gd name="connsiteX14" fmla="*/ 6635205 w 6853432"/>
                <a:gd name="connsiteY14" fmla="*/ 396736 h 5492451"/>
                <a:gd name="connsiteX15" fmla="*/ 6765833 w 6853432"/>
                <a:gd name="connsiteY15" fmla="*/ 1238565 h 5492451"/>
                <a:gd name="connsiteX16" fmla="*/ 6635205 w 6853432"/>
                <a:gd name="connsiteY16" fmla="*/ 1572393 h 5492451"/>
                <a:gd name="connsiteX17" fmla="*/ 6533605 w 6853432"/>
                <a:gd name="connsiteY17" fmla="*/ 2617422 h 5492451"/>
                <a:gd name="connsiteX18" fmla="*/ 6852919 w 6853432"/>
                <a:gd name="connsiteY18" fmla="*/ 3197993 h 5492451"/>
                <a:gd name="connsiteX19" fmla="*/ 6446519 w 6853432"/>
                <a:gd name="connsiteY19" fmla="*/ 4155936 h 5492451"/>
                <a:gd name="connsiteX20" fmla="*/ 6758576 w 6853432"/>
                <a:gd name="connsiteY20" fmla="*/ 4951500 h 5492451"/>
                <a:gd name="connsiteX21" fmla="*/ 6445158 w 6853432"/>
                <a:gd name="connsiteY21" fmla="*/ 5446800 h 5492451"/>
                <a:gd name="connsiteX22" fmla="*/ 5401490 w 6853432"/>
                <a:gd name="connsiteY22" fmla="*/ 5462222 h 5492451"/>
                <a:gd name="connsiteX23" fmla="*/ 4443547 w 6853432"/>
                <a:gd name="connsiteY23" fmla="*/ 5375136 h 5492451"/>
                <a:gd name="connsiteX24" fmla="*/ 3654333 w 6853432"/>
                <a:gd name="connsiteY24" fmla="*/ 5431833 h 5492451"/>
                <a:gd name="connsiteX25" fmla="*/ 2774405 w 6853432"/>
                <a:gd name="connsiteY25" fmla="*/ 5331593 h 5492451"/>
                <a:gd name="connsiteX26" fmla="*/ 1656805 w 6853432"/>
                <a:gd name="connsiteY26" fmla="*/ 5331593 h 5492451"/>
                <a:gd name="connsiteX27" fmla="*/ 473890 w 6853432"/>
                <a:gd name="connsiteY27" fmla="*/ 5423215 h 5492451"/>
                <a:gd name="connsiteX28" fmla="*/ 31205 w 6853432"/>
                <a:gd name="connsiteY28" fmla="*/ 4475250 h 5492451"/>
                <a:gd name="connsiteX29" fmla="*/ 45719 w 6853432"/>
                <a:gd name="connsiteY29" fmla="*/ 3705993 h 5492451"/>
                <a:gd name="connsiteX30" fmla="*/ 118290 w 6853432"/>
                <a:gd name="connsiteY30" fmla="*/ 2660965 h 5492451"/>
                <a:gd name="connsiteX31" fmla="*/ 74747 w 6853432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533605 w 6765833"/>
                <a:gd name="connsiteY17" fmla="*/ 2617422 h 5492451"/>
                <a:gd name="connsiteX18" fmla="*/ 6662419 w 6765833"/>
                <a:gd name="connsiteY18" fmla="*/ 3197993 h 5492451"/>
                <a:gd name="connsiteX19" fmla="*/ 6446519 w 6765833"/>
                <a:gd name="connsiteY19" fmla="*/ 4155936 h 5492451"/>
                <a:gd name="connsiteX20" fmla="*/ 6758576 w 6765833"/>
                <a:gd name="connsiteY20" fmla="*/ 4951500 h 5492451"/>
                <a:gd name="connsiteX21" fmla="*/ 6445158 w 6765833"/>
                <a:gd name="connsiteY21" fmla="*/ 5446800 h 5492451"/>
                <a:gd name="connsiteX22" fmla="*/ 5401490 w 6765833"/>
                <a:gd name="connsiteY22" fmla="*/ 5462222 h 5492451"/>
                <a:gd name="connsiteX23" fmla="*/ 4443547 w 6765833"/>
                <a:gd name="connsiteY23" fmla="*/ 5375136 h 5492451"/>
                <a:gd name="connsiteX24" fmla="*/ 3654333 w 6765833"/>
                <a:gd name="connsiteY24" fmla="*/ 5431833 h 5492451"/>
                <a:gd name="connsiteX25" fmla="*/ 2774405 w 6765833"/>
                <a:gd name="connsiteY25" fmla="*/ 5331593 h 5492451"/>
                <a:gd name="connsiteX26" fmla="*/ 1656805 w 6765833"/>
                <a:gd name="connsiteY26" fmla="*/ 5331593 h 5492451"/>
                <a:gd name="connsiteX27" fmla="*/ 473890 w 6765833"/>
                <a:gd name="connsiteY27" fmla="*/ 5423215 h 5492451"/>
                <a:gd name="connsiteX28" fmla="*/ 31205 w 6765833"/>
                <a:gd name="connsiteY28" fmla="*/ 4475250 h 5492451"/>
                <a:gd name="connsiteX29" fmla="*/ 45719 w 6765833"/>
                <a:gd name="connsiteY29" fmla="*/ 3705993 h 5492451"/>
                <a:gd name="connsiteX30" fmla="*/ 118290 w 6765833"/>
                <a:gd name="connsiteY30" fmla="*/ 2660965 h 5492451"/>
                <a:gd name="connsiteX31" fmla="*/ 74747 w 6765833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723651 w 6765833"/>
                <a:gd name="connsiteY17" fmla="*/ 2519904 h 5492451"/>
                <a:gd name="connsiteX18" fmla="*/ 6533605 w 6765833"/>
                <a:gd name="connsiteY18" fmla="*/ 2617422 h 5492451"/>
                <a:gd name="connsiteX19" fmla="*/ 6662419 w 6765833"/>
                <a:gd name="connsiteY19" fmla="*/ 3197993 h 5492451"/>
                <a:gd name="connsiteX20" fmla="*/ 6446519 w 6765833"/>
                <a:gd name="connsiteY20" fmla="*/ 4155936 h 5492451"/>
                <a:gd name="connsiteX21" fmla="*/ 6758576 w 6765833"/>
                <a:gd name="connsiteY21" fmla="*/ 4951500 h 5492451"/>
                <a:gd name="connsiteX22" fmla="*/ 6445158 w 6765833"/>
                <a:gd name="connsiteY22" fmla="*/ 5446800 h 5492451"/>
                <a:gd name="connsiteX23" fmla="*/ 5401490 w 6765833"/>
                <a:gd name="connsiteY23" fmla="*/ 5462222 h 5492451"/>
                <a:gd name="connsiteX24" fmla="*/ 4443547 w 6765833"/>
                <a:gd name="connsiteY24" fmla="*/ 5375136 h 5492451"/>
                <a:gd name="connsiteX25" fmla="*/ 3654333 w 6765833"/>
                <a:gd name="connsiteY25" fmla="*/ 5431833 h 5492451"/>
                <a:gd name="connsiteX26" fmla="*/ 2774405 w 6765833"/>
                <a:gd name="connsiteY26" fmla="*/ 5331593 h 5492451"/>
                <a:gd name="connsiteX27" fmla="*/ 1656805 w 6765833"/>
                <a:gd name="connsiteY27" fmla="*/ 5331593 h 5492451"/>
                <a:gd name="connsiteX28" fmla="*/ 473890 w 6765833"/>
                <a:gd name="connsiteY28" fmla="*/ 5423215 h 5492451"/>
                <a:gd name="connsiteX29" fmla="*/ 31205 w 6765833"/>
                <a:gd name="connsiteY29" fmla="*/ 4475250 h 5492451"/>
                <a:gd name="connsiteX30" fmla="*/ 45719 w 6765833"/>
                <a:gd name="connsiteY30" fmla="*/ 3705993 h 5492451"/>
                <a:gd name="connsiteX31" fmla="*/ 118290 w 6765833"/>
                <a:gd name="connsiteY31" fmla="*/ 2660965 h 5492451"/>
                <a:gd name="connsiteX32" fmla="*/ 74747 w 6765833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533605 w 6758576"/>
                <a:gd name="connsiteY18" fmla="*/ 2617422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666955 w 6758576"/>
                <a:gd name="connsiteY18" fmla="*/ 2722197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723651 w 6762167"/>
                <a:gd name="connsiteY17" fmla="*/ 25199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695076 w 6762167"/>
                <a:gd name="connsiteY17" fmla="*/ 22532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03319 w 6762167"/>
                <a:gd name="connsiteY9" fmla="*/ 30087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22369 w 6762167"/>
                <a:gd name="connsiteY9" fmla="*/ 16752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86551 w 6762167"/>
                <a:gd name="connsiteY6" fmla="*/ 3040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16510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5247 h 5497577"/>
                <a:gd name="connsiteX1" fmla="*/ 16690 w 6762167"/>
                <a:gd name="connsiteY1" fmla="*/ 1095990 h 5497577"/>
                <a:gd name="connsiteX2" fmla="*/ 103776 w 6762167"/>
                <a:gd name="connsiteY2" fmla="*/ 428333 h 5497577"/>
                <a:gd name="connsiteX3" fmla="*/ 481147 w 6762167"/>
                <a:gd name="connsiteY3" fmla="*/ 77722 h 5497577"/>
                <a:gd name="connsiteX4" fmla="*/ 1003662 w 6762167"/>
                <a:gd name="connsiteY4" fmla="*/ 181590 h 5497577"/>
                <a:gd name="connsiteX5" fmla="*/ 1400537 w 6762167"/>
                <a:gd name="connsiteY5" fmla="*/ 213340 h 5497577"/>
                <a:gd name="connsiteX6" fmla="*/ 1967501 w 6762167"/>
                <a:gd name="connsiteY6" fmla="*/ 186579 h 5497577"/>
                <a:gd name="connsiteX7" fmla="*/ 2585719 w 6762167"/>
                <a:gd name="connsiteY7" fmla="*/ 123533 h 5497577"/>
                <a:gd name="connsiteX8" fmla="*/ 3238862 w 6762167"/>
                <a:gd name="connsiteY8" fmla="*/ 79990 h 5497577"/>
                <a:gd name="connsiteX9" fmla="*/ 3722369 w 6762167"/>
                <a:gd name="connsiteY9" fmla="*/ 164354 h 5497577"/>
                <a:gd name="connsiteX10" fmla="*/ 4531994 w 6762167"/>
                <a:gd name="connsiteY10" fmla="*/ 175240 h 5497577"/>
                <a:gd name="connsiteX11" fmla="*/ 5162005 w 6762167"/>
                <a:gd name="connsiteY11" fmla="*/ 26469 h 5497577"/>
                <a:gd name="connsiteX12" fmla="*/ 5735319 w 6762167"/>
                <a:gd name="connsiteY12" fmla="*/ 7419 h 5497577"/>
                <a:gd name="connsiteX13" fmla="*/ 6490062 w 6762167"/>
                <a:gd name="connsiteY13" fmla="*/ 109019 h 5497577"/>
                <a:gd name="connsiteX14" fmla="*/ 6635205 w 6762167"/>
                <a:gd name="connsiteY14" fmla="*/ 384790 h 5497577"/>
                <a:gd name="connsiteX15" fmla="*/ 6651533 w 6762167"/>
                <a:gd name="connsiteY15" fmla="*/ 1140894 h 5497577"/>
                <a:gd name="connsiteX16" fmla="*/ 6635205 w 6762167"/>
                <a:gd name="connsiteY16" fmla="*/ 1560447 h 5497577"/>
                <a:gd name="connsiteX17" fmla="*/ 6695076 w 6762167"/>
                <a:gd name="connsiteY17" fmla="*/ 2241258 h 5497577"/>
                <a:gd name="connsiteX18" fmla="*/ 6666955 w 6762167"/>
                <a:gd name="connsiteY18" fmla="*/ 2710251 h 5497577"/>
                <a:gd name="connsiteX19" fmla="*/ 6662419 w 6762167"/>
                <a:gd name="connsiteY19" fmla="*/ 3186047 h 5497577"/>
                <a:gd name="connsiteX20" fmla="*/ 6617969 w 6762167"/>
                <a:gd name="connsiteY20" fmla="*/ 4143990 h 5497577"/>
                <a:gd name="connsiteX21" fmla="*/ 6758576 w 6762167"/>
                <a:gd name="connsiteY21" fmla="*/ 4939554 h 5497577"/>
                <a:gd name="connsiteX22" fmla="*/ 6445158 w 6762167"/>
                <a:gd name="connsiteY22" fmla="*/ 5434854 h 5497577"/>
                <a:gd name="connsiteX23" fmla="*/ 5401490 w 6762167"/>
                <a:gd name="connsiteY23" fmla="*/ 5450276 h 5497577"/>
                <a:gd name="connsiteX24" fmla="*/ 4443547 w 6762167"/>
                <a:gd name="connsiteY24" fmla="*/ 5363190 h 5497577"/>
                <a:gd name="connsiteX25" fmla="*/ 3654333 w 6762167"/>
                <a:gd name="connsiteY25" fmla="*/ 5419887 h 5497577"/>
                <a:gd name="connsiteX26" fmla="*/ 2774405 w 6762167"/>
                <a:gd name="connsiteY26" fmla="*/ 5319647 h 5497577"/>
                <a:gd name="connsiteX27" fmla="*/ 1656805 w 6762167"/>
                <a:gd name="connsiteY27" fmla="*/ 5443472 h 5497577"/>
                <a:gd name="connsiteX28" fmla="*/ 473890 w 6762167"/>
                <a:gd name="connsiteY28" fmla="*/ 5411269 h 5497577"/>
                <a:gd name="connsiteX29" fmla="*/ 31205 w 6762167"/>
                <a:gd name="connsiteY29" fmla="*/ 4463304 h 5497577"/>
                <a:gd name="connsiteX30" fmla="*/ 45719 w 6762167"/>
                <a:gd name="connsiteY30" fmla="*/ 3694047 h 5497577"/>
                <a:gd name="connsiteX31" fmla="*/ 118290 w 6762167"/>
                <a:gd name="connsiteY31" fmla="*/ 2649019 h 5497577"/>
                <a:gd name="connsiteX32" fmla="*/ 74747 w 6762167"/>
                <a:gd name="connsiteY32" fmla="*/ 1865247 h 54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62167" h="5497577">
                  <a:moveTo>
                    <a:pt x="74747" y="1865247"/>
                  </a:moveTo>
                  <a:cubicBezTo>
                    <a:pt x="57814" y="1606409"/>
                    <a:pt x="11852" y="1335476"/>
                    <a:pt x="16690" y="1095990"/>
                  </a:cubicBezTo>
                  <a:cubicBezTo>
                    <a:pt x="21528" y="856504"/>
                    <a:pt x="26367" y="598044"/>
                    <a:pt x="103776" y="428333"/>
                  </a:cubicBezTo>
                  <a:cubicBezTo>
                    <a:pt x="181185" y="258622"/>
                    <a:pt x="331166" y="118846"/>
                    <a:pt x="481147" y="77722"/>
                  </a:cubicBezTo>
                  <a:cubicBezTo>
                    <a:pt x="631128" y="36598"/>
                    <a:pt x="850430" y="158987"/>
                    <a:pt x="1003662" y="181590"/>
                  </a:cubicBezTo>
                  <a:cubicBezTo>
                    <a:pt x="1156894" y="204193"/>
                    <a:pt x="1239897" y="212509"/>
                    <a:pt x="1400537" y="213340"/>
                  </a:cubicBezTo>
                  <a:cubicBezTo>
                    <a:pt x="1561177" y="214171"/>
                    <a:pt x="1769971" y="201547"/>
                    <a:pt x="1967501" y="186579"/>
                  </a:cubicBezTo>
                  <a:cubicBezTo>
                    <a:pt x="2165031" y="171611"/>
                    <a:pt x="2379646" y="144548"/>
                    <a:pt x="2585719" y="123533"/>
                  </a:cubicBezTo>
                  <a:cubicBezTo>
                    <a:pt x="2797613" y="105768"/>
                    <a:pt x="3049421" y="73187"/>
                    <a:pt x="3238862" y="79990"/>
                  </a:cubicBezTo>
                  <a:cubicBezTo>
                    <a:pt x="3428303" y="86793"/>
                    <a:pt x="3506847" y="148479"/>
                    <a:pt x="3722369" y="164354"/>
                  </a:cubicBezTo>
                  <a:cubicBezTo>
                    <a:pt x="3937891" y="180229"/>
                    <a:pt x="4292055" y="198221"/>
                    <a:pt x="4531994" y="175240"/>
                  </a:cubicBezTo>
                  <a:cubicBezTo>
                    <a:pt x="4771933" y="152259"/>
                    <a:pt x="4961451" y="54439"/>
                    <a:pt x="5162005" y="26469"/>
                  </a:cubicBezTo>
                  <a:cubicBezTo>
                    <a:pt x="5362559" y="-1501"/>
                    <a:pt x="5513976" y="-6339"/>
                    <a:pt x="5735319" y="7419"/>
                  </a:cubicBezTo>
                  <a:cubicBezTo>
                    <a:pt x="5956662" y="21177"/>
                    <a:pt x="6340081" y="46124"/>
                    <a:pt x="6490062" y="109019"/>
                  </a:cubicBezTo>
                  <a:cubicBezTo>
                    <a:pt x="6640043" y="171914"/>
                    <a:pt x="6608293" y="212811"/>
                    <a:pt x="6635205" y="384790"/>
                  </a:cubicBezTo>
                  <a:cubicBezTo>
                    <a:pt x="6662117" y="556769"/>
                    <a:pt x="6651533" y="944951"/>
                    <a:pt x="6651533" y="1140894"/>
                  </a:cubicBezTo>
                  <a:cubicBezTo>
                    <a:pt x="6651533" y="1336837"/>
                    <a:pt x="6627948" y="1377053"/>
                    <a:pt x="6635205" y="1560447"/>
                  </a:cubicBezTo>
                  <a:cubicBezTo>
                    <a:pt x="6642462" y="1743841"/>
                    <a:pt x="6712009" y="2067087"/>
                    <a:pt x="6695076" y="2241258"/>
                  </a:cubicBezTo>
                  <a:cubicBezTo>
                    <a:pt x="6678143" y="2415429"/>
                    <a:pt x="6672398" y="2552786"/>
                    <a:pt x="6666955" y="2710251"/>
                  </a:cubicBezTo>
                  <a:cubicBezTo>
                    <a:pt x="6661512" y="2867716"/>
                    <a:pt x="6670583" y="2947091"/>
                    <a:pt x="6662419" y="3186047"/>
                  </a:cubicBezTo>
                  <a:cubicBezTo>
                    <a:pt x="6654255" y="3425003"/>
                    <a:pt x="6601943" y="3851739"/>
                    <a:pt x="6617969" y="4143990"/>
                  </a:cubicBezTo>
                  <a:cubicBezTo>
                    <a:pt x="6633995" y="4436241"/>
                    <a:pt x="6787378" y="4724410"/>
                    <a:pt x="6758576" y="4939554"/>
                  </a:cubicBezTo>
                  <a:cubicBezTo>
                    <a:pt x="6729774" y="5154698"/>
                    <a:pt x="6671339" y="5349734"/>
                    <a:pt x="6445158" y="5434854"/>
                  </a:cubicBezTo>
                  <a:cubicBezTo>
                    <a:pt x="6218977" y="5519974"/>
                    <a:pt x="5735092" y="5462220"/>
                    <a:pt x="5401490" y="5450276"/>
                  </a:cubicBezTo>
                  <a:cubicBezTo>
                    <a:pt x="5067888" y="5438332"/>
                    <a:pt x="4734740" y="5368255"/>
                    <a:pt x="4443547" y="5363190"/>
                  </a:cubicBezTo>
                  <a:cubicBezTo>
                    <a:pt x="4152354" y="5358125"/>
                    <a:pt x="3932523" y="5427144"/>
                    <a:pt x="3654333" y="5419887"/>
                  </a:cubicBezTo>
                  <a:cubicBezTo>
                    <a:pt x="3376143" y="5412630"/>
                    <a:pt x="3107326" y="5315716"/>
                    <a:pt x="2774405" y="5319647"/>
                  </a:cubicBezTo>
                  <a:cubicBezTo>
                    <a:pt x="2441484" y="5323578"/>
                    <a:pt x="2040224" y="5428202"/>
                    <a:pt x="1656805" y="5443472"/>
                  </a:cubicBezTo>
                  <a:cubicBezTo>
                    <a:pt x="1273386" y="5458742"/>
                    <a:pt x="744823" y="5574630"/>
                    <a:pt x="473890" y="5411269"/>
                  </a:cubicBezTo>
                  <a:cubicBezTo>
                    <a:pt x="202957" y="5247908"/>
                    <a:pt x="102567" y="4749508"/>
                    <a:pt x="31205" y="4463304"/>
                  </a:cubicBezTo>
                  <a:cubicBezTo>
                    <a:pt x="-40157" y="4177100"/>
                    <a:pt x="31205" y="3996428"/>
                    <a:pt x="45719" y="3694047"/>
                  </a:cubicBezTo>
                  <a:cubicBezTo>
                    <a:pt x="60233" y="3391666"/>
                    <a:pt x="108614" y="2951400"/>
                    <a:pt x="118290" y="2649019"/>
                  </a:cubicBezTo>
                  <a:cubicBezTo>
                    <a:pt x="127966" y="2346638"/>
                    <a:pt x="91680" y="2124085"/>
                    <a:pt x="74747" y="1865247"/>
                  </a:cubicBezTo>
                  <a:close/>
                </a:path>
              </a:pathLst>
            </a:cu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</p:grpSp>
      <p:pic>
        <p:nvPicPr>
          <p:cNvPr id="9" name="图片 24">
            <a:extLst>
              <a:ext uri="{FF2B5EF4-FFF2-40B4-BE49-F238E27FC236}">
                <a16:creationId xmlns:a16="http://schemas.microsoft.com/office/drawing/2014/main" xmlns="" id="{9FA04326-7C41-4AF0-850F-B4A8E101E6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348" y="4621491"/>
            <a:ext cx="1094397" cy="17423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C5FDDB-FE23-4484-B105-7185937469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957" y="886374"/>
            <a:ext cx="2136010" cy="10200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9F2D74-868C-4CB2-8A6D-CCE51D15D3B9}"/>
              </a:ext>
            </a:extLst>
          </p:cNvPr>
          <p:cNvSpPr txBox="1"/>
          <p:nvPr/>
        </p:nvSpPr>
        <p:spPr>
          <a:xfrm>
            <a:off x="6432528" y="1268306"/>
            <a:ext cx="5734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7B6E31C-E63E-4B53-8247-B3B02749515B}"/>
              </a:ext>
            </a:extLst>
          </p:cNvPr>
          <p:cNvSpPr txBox="1"/>
          <p:nvPr/>
        </p:nvSpPr>
        <p:spPr>
          <a:xfrm>
            <a:off x="8121957" y="225648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D1E1681-26E0-4B8D-A689-DDD95116A282}"/>
              </a:ext>
            </a:extLst>
          </p:cNvPr>
          <p:cNvSpPr txBox="1"/>
          <p:nvPr/>
        </p:nvSpPr>
        <p:spPr>
          <a:xfrm>
            <a:off x="7764704" y="3119354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23 + 27 = 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C8D4F74-9B10-4E6F-B953-A0DA302D2AAE}"/>
              </a:ext>
            </a:extLst>
          </p:cNvPr>
          <p:cNvSpPr txBox="1"/>
          <p:nvPr/>
        </p:nvSpPr>
        <p:spPr>
          <a:xfrm>
            <a:off x="7764703" y="3735878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27 + 23 = 50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F8EDE98-3590-4759-9F6D-9892BB6F3CB2}"/>
              </a:ext>
            </a:extLst>
          </p:cNvPr>
          <p:cNvSpPr txBox="1"/>
          <p:nvPr/>
        </p:nvSpPr>
        <p:spPr>
          <a:xfrm>
            <a:off x="9798242" y="3119354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50 – 27 = 23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4184052-6656-4831-A556-A8AB68490AC3}"/>
              </a:ext>
            </a:extLst>
          </p:cNvPr>
          <p:cNvSpPr txBox="1"/>
          <p:nvPr/>
        </p:nvSpPr>
        <p:spPr>
          <a:xfrm>
            <a:off x="9809481" y="3730591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50 – 23 = 27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AE30CC8-5A81-4A43-83D2-972CCC497055}"/>
              </a:ext>
            </a:extLst>
          </p:cNvPr>
          <p:cNvSpPr/>
          <p:nvPr/>
        </p:nvSpPr>
        <p:spPr>
          <a:xfrm>
            <a:off x="4620244" y="2065982"/>
            <a:ext cx="2948231" cy="2950439"/>
          </a:xfrm>
          <a:prstGeom prst="rect">
            <a:avLst/>
          </a:prstGeom>
          <a:solidFill>
            <a:srgbClr val="FFD347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B16A5AE9-BA06-44B9-8890-F02E12DEDE7F}"/>
              </a:ext>
            </a:extLst>
          </p:cNvPr>
          <p:cNvSpPr/>
          <p:nvPr/>
        </p:nvSpPr>
        <p:spPr>
          <a:xfrm>
            <a:off x="4651805" y="2097606"/>
            <a:ext cx="953380" cy="953380"/>
          </a:xfrm>
          <a:prstGeom prst="ellipse">
            <a:avLst/>
          </a:prstGeom>
          <a:solidFill>
            <a:srgbClr val="FF9F9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4B8FB55-EFEB-4637-A527-73417820D501}"/>
              </a:ext>
            </a:extLst>
          </p:cNvPr>
          <p:cNvSpPr/>
          <p:nvPr/>
        </p:nvSpPr>
        <p:spPr>
          <a:xfrm>
            <a:off x="5626149" y="2105708"/>
            <a:ext cx="953380" cy="95338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3B1666D4-B080-4FD2-A434-08EA06F54A3A}"/>
              </a:ext>
            </a:extLst>
          </p:cNvPr>
          <p:cNvSpPr/>
          <p:nvPr/>
        </p:nvSpPr>
        <p:spPr>
          <a:xfrm>
            <a:off x="6600493" y="2113810"/>
            <a:ext cx="953380" cy="953380"/>
          </a:xfrm>
          <a:prstGeom prst="ellipse">
            <a:avLst/>
          </a:prstGeom>
          <a:solidFill>
            <a:srgbClr val="9E5EC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0CDDFA94-986C-49E2-AE84-C1C74EC78751}"/>
              </a:ext>
            </a:extLst>
          </p:cNvPr>
          <p:cNvSpPr/>
          <p:nvPr/>
        </p:nvSpPr>
        <p:spPr>
          <a:xfrm>
            <a:off x="4649844" y="3080324"/>
            <a:ext cx="953380" cy="953380"/>
          </a:xfrm>
          <a:prstGeom prst="ellipse">
            <a:avLst/>
          </a:prstGeom>
          <a:solidFill>
            <a:srgbClr val="6DCFF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28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DEC997E0-964F-470A-96B0-89ACB18FD88C}"/>
              </a:ext>
            </a:extLst>
          </p:cNvPr>
          <p:cNvSpPr/>
          <p:nvPr/>
        </p:nvSpPr>
        <p:spPr>
          <a:xfrm>
            <a:off x="5624188" y="3088426"/>
            <a:ext cx="953380" cy="953380"/>
          </a:xfrm>
          <a:prstGeom prst="ellipse">
            <a:avLst/>
          </a:prstGeom>
          <a:solidFill>
            <a:srgbClr val="D44B2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27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3024BF1-7CD0-4A41-A543-35145ECDB410}"/>
              </a:ext>
            </a:extLst>
          </p:cNvPr>
          <p:cNvSpPr/>
          <p:nvPr/>
        </p:nvSpPr>
        <p:spPr>
          <a:xfrm>
            <a:off x="6598532" y="3096528"/>
            <a:ext cx="953380" cy="953380"/>
          </a:xfrm>
          <a:prstGeom prst="ellipse">
            <a:avLst/>
          </a:prstGeom>
          <a:solidFill>
            <a:srgbClr val="FEF2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26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DD38202F-DAD2-4735-A92A-8F6E5EED5DB9}"/>
              </a:ext>
            </a:extLst>
          </p:cNvPr>
          <p:cNvSpPr/>
          <p:nvPr/>
        </p:nvSpPr>
        <p:spPr>
          <a:xfrm>
            <a:off x="4647883" y="4063042"/>
            <a:ext cx="953380" cy="953380"/>
          </a:xfrm>
          <a:prstGeom prst="ellipse">
            <a:avLst/>
          </a:prstGeom>
          <a:solidFill>
            <a:srgbClr val="10A99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9F0D1754-898D-4A5A-A76D-2775F9D05BCD}"/>
              </a:ext>
            </a:extLst>
          </p:cNvPr>
          <p:cNvSpPr/>
          <p:nvPr/>
        </p:nvSpPr>
        <p:spPr>
          <a:xfrm>
            <a:off x="5622227" y="4071144"/>
            <a:ext cx="953380" cy="953380"/>
          </a:xfrm>
          <a:prstGeom prst="ellipse">
            <a:avLst/>
          </a:prstGeom>
          <a:solidFill>
            <a:srgbClr val="F06A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DD6B61C9-6AD0-44C6-AEAD-949DBB2976BE}"/>
              </a:ext>
            </a:extLst>
          </p:cNvPr>
          <p:cNvSpPr/>
          <p:nvPr/>
        </p:nvSpPr>
        <p:spPr>
          <a:xfrm>
            <a:off x="6596571" y="4079246"/>
            <a:ext cx="953380" cy="953380"/>
          </a:xfrm>
          <a:prstGeom prst="ellipse">
            <a:avLst/>
          </a:prstGeom>
          <a:solidFill>
            <a:srgbClr val="00ADE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2270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" presetClass="entr" presetSubtype="8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" presetClass="entr" presetSubtype="4" fill="hold" grpId="1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1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1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9" presetClass="emph" presetSubtype="0" repeatCount="10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8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92D050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8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92D050"/>
                                          </p:to>
                                        </p:animClr>
                                        <p:set>
                                          <p:cBhvr>
                                            <p:cTn id="8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9" presetClass="emph" presetSubtype="0" repeatCount="10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9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92D050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9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92D050"/>
                                          </p:to>
                                        </p:animClr>
                                        <p:set>
                                          <p:cBhvr>
                                            <p:cTn id="9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19" presetClass="emph" presetSubtype="0" repeatCount="10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9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92D050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9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92D050"/>
                                          </p:to>
                                        </p:animClr>
                                        <p:set>
                                          <p:cBhvr>
                                            <p:cTn id="9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4" fill="hold" grpId="0" nodeType="withEffect" p14:presetBounceEnd="8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0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0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4" fill="hold" grpId="0" nodeType="withEffect" p14:presetBounceEnd="8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4" fill="hold" grpId="0" nodeType="withEffect" p14:presetBounceEnd="8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0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1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4" fill="hold" grpId="0" nodeType="withEffect" p14:presetBounceEnd="8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2" grpId="0"/>
          <p:bldP spid="14" grpId="0"/>
          <p:bldP spid="15" grpId="0"/>
          <p:bldP spid="16" grpId="0"/>
          <p:bldP spid="17" grpId="0"/>
          <p:bldP spid="12" grpId="0" animBg="1"/>
          <p:bldP spid="18" grpId="0" animBg="1"/>
          <p:bldP spid="18" grpId="1" animBg="1"/>
          <p:bldP spid="20" grpId="0" animBg="1"/>
          <p:bldP spid="21" grpId="0" animBg="1"/>
          <p:bldP spid="22" grpId="0" animBg="1"/>
          <p:bldP spid="23" grpId="0" animBg="1"/>
          <p:bldP spid="23" grpId="1" animBg="1"/>
          <p:bldP spid="24" grpId="0" animBg="1"/>
          <p:bldP spid="25" grpId="0" animBg="1"/>
          <p:bldP spid="26" grpId="0" animBg="1"/>
          <p:bldP spid="26" grpId="1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" presetClass="entr" presetSubtype="4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9" presetClass="emph" presetSubtype="0" repeatCount="10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8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92D050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8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92D050"/>
                                          </p:to>
                                        </p:animClr>
                                        <p:set>
                                          <p:cBhvr>
                                            <p:cTn id="8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9" presetClass="emph" presetSubtype="0" repeatCount="10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9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92D050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9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92D050"/>
                                          </p:to>
                                        </p:animClr>
                                        <p:set>
                                          <p:cBhvr>
                                            <p:cTn id="9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19" presetClass="emph" presetSubtype="0" repeatCount="10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9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92D050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9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92D050"/>
                                          </p:to>
                                        </p:animClr>
                                        <p:set>
                                          <p:cBhvr>
                                            <p:cTn id="9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2" grpId="0"/>
          <p:bldP spid="14" grpId="0"/>
          <p:bldP spid="15" grpId="0"/>
          <p:bldP spid="16" grpId="0"/>
          <p:bldP spid="17" grpId="0"/>
          <p:bldP spid="12" grpId="0" animBg="1"/>
          <p:bldP spid="18" grpId="0" animBg="1"/>
          <p:bldP spid="18" grpId="1" animBg="1"/>
          <p:bldP spid="20" grpId="0" animBg="1"/>
          <p:bldP spid="21" grpId="0" animBg="1"/>
          <p:bldP spid="22" grpId="0" animBg="1"/>
          <p:bldP spid="23" grpId="0" animBg="1"/>
          <p:bldP spid="23" grpId="1" animBg="1"/>
          <p:bldP spid="24" grpId="0" animBg="1"/>
          <p:bldP spid="25" grpId="0" animBg="1"/>
          <p:bldP spid="26" grpId="0" animBg="1"/>
          <p:bldP spid="26" grpId="1" animBg="1"/>
          <p:bldP spid="27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0" y="0"/>
            <a:ext cx="12043705" cy="132767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7573A0-A7AE-4190-BF17-055745D3D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" y="0"/>
            <a:ext cx="2780301" cy="13276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765A4F-3AD9-46DB-B6CD-67B3C721E14E}"/>
              </a:ext>
            </a:extLst>
          </p:cNvPr>
          <p:cNvSpPr txBox="1"/>
          <p:nvPr/>
        </p:nvSpPr>
        <p:spPr>
          <a:xfrm>
            <a:off x="2851637" y="302001"/>
            <a:ext cx="852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9E05918-CA84-4C82-A081-77B39C8CDF1D}"/>
              </a:ext>
            </a:extLst>
          </p:cNvPr>
          <p:cNvGrpSpPr/>
          <p:nvPr/>
        </p:nvGrpSpPr>
        <p:grpSpPr>
          <a:xfrm>
            <a:off x="3861483" y="2131354"/>
            <a:ext cx="4221541" cy="4247907"/>
            <a:chOff x="4620244" y="2065982"/>
            <a:chExt cx="2948231" cy="29666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9C22FF7-ED45-4C21-9590-A8CC0E317FAC}"/>
                </a:ext>
              </a:extLst>
            </p:cNvPr>
            <p:cNvSpPr/>
            <p:nvPr/>
          </p:nvSpPr>
          <p:spPr>
            <a:xfrm>
              <a:off x="4620244" y="2065982"/>
              <a:ext cx="2948231" cy="2950439"/>
            </a:xfrm>
            <a:prstGeom prst="rect">
              <a:avLst/>
            </a:prstGeom>
            <a:solidFill>
              <a:srgbClr val="FFD347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44E7A04F-61C9-4E33-A882-85ED8602197E}"/>
                </a:ext>
              </a:extLst>
            </p:cNvPr>
            <p:cNvSpPr/>
            <p:nvPr/>
          </p:nvSpPr>
          <p:spPr>
            <a:xfrm>
              <a:off x="4651805" y="2097606"/>
              <a:ext cx="953380" cy="953380"/>
            </a:xfrm>
            <a:prstGeom prst="ellipse">
              <a:avLst/>
            </a:prstGeom>
            <a:solidFill>
              <a:srgbClr val="FF9F9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C71AD708-A636-4557-8E81-AFBE60E95837}"/>
                </a:ext>
              </a:extLst>
            </p:cNvPr>
            <p:cNvSpPr/>
            <p:nvPr/>
          </p:nvSpPr>
          <p:spPr>
            <a:xfrm>
              <a:off x="5626149" y="2105708"/>
              <a:ext cx="953380" cy="95338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34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9D6EB149-596B-4CC8-A39C-118EAA2FE0D5}"/>
                </a:ext>
              </a:extLst>
            </p:cNvPr>
            <p:cNvSpPr/>
            <p:nvPr/>
          </p:nvSpPr>
          <p:spPr>
            <a:xfrm>
              <a:off x="6600493" y="2113810"/>
              <a:ext cx="953380" cy="953380"/>
            </a:xfrm>
            <a:prstGeom prst="ellipse">
              <a:avLst/>
            </a:prstGeom>
            <a:solidFill>
              <a:srgbClr val="9E5EC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BCDD5AA5-B803-4592-AE39-901D727EBC59}"/>
                </a:ext>
              </a:extLst>
            </p:cNvPr>
            <p:cNvSpPr/>
            <p:nvPr/>
          </p:nvSpPr>
          <p:spPr>
            <a:xfrm>
              <a:off x="4649844" y="3080324"/>
              <a:ext cx="953380" cy="953380"/>
            </a:xfrm>
            <a:prstGeom prst="ellipse">
              <a:avLst/>
            </a:prstGeom>
            <a:solidFill>
              <a:srgbClr val="6DCFF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28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CCE9B7FB-B063-4CE1-BF70-B54C152D2932}"/>
                </a:ext>
              </a:extLst>
            </p:cNvPr>
            <p:cNvSpPr/>
            <p:nvPr/>
          </p:nvSpPr>
          <p:spPr>
            <a:xfrm>
              <a:off x="5624188" y="3088426"/>
              <a:ext cx="953380" cy="953380"/>
            </a:xfrm>
            <a:prstGeom prst="ellipse">
              <a:avLst/>
            </a:prstGeom>
            <a:solidFill>
              <a:srgbClr val="D44B2B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27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403E96A2-A1E3-4017-932F-B999949E1C87}"/>
                </a:ext>
              </a:extLst>
            </p:cNvPr>
            <p:cNvSpPr/>
            <p:nvPr/>
          </p:nvSpPr>
          <p:spPr>
            <a:xfrm>
              <a:off x="6598532" y="3096528"/>
              <a:ext cx="953380" cy="953380"/>
            </a:xfrm>
            <a:prstGeom prst="ellipse">
              <a:avLst/>
            </a:prstGeom>
            <a:solidFill>
              <a:srgbClr val="FEF2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26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E77B8976-79D9-4EEE-94FF-70E65C1B74EC}"/>
                </a:ext>
              </a:extLst>
            </p:cNvPr>
            <p:cNvSpPr/>
            <p:nvPr/>
          </p:nvSpPr>
          <p:spPr>
            <a:xfrm>
              <a:off x="4647883" y="4063042"/>
              <a:ext cx="953380" cy="953380"/>
            </a:xfrm>
            <a:prstGeom prst="ellipse">
              <a:avLst/>
            </a:prstGeom>
            <a:solidFill>
              <a:srgbClr val="10A99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60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B5DDAD4C-2FE6-4DDE-8B07-93398C47654A}"/>
                </a:ext>
              </a:extLst>
            </p:cNvPr>
            <p:cNvSpPr/>
            <p:nvPr/>
          </p:nvSpPr>
          <p:spPr>
            <a:xfrm>
              <a:off x="5622227" y="4071144"/>
              <a:ext cx="953380" cy="953380"/>
            </a:xfrm>
            <a:prstGeom prst="ellipse">
              <a:avLst/>
            </a:prstGeom>
            <a:solidFill>
              <a:srgbClr val="F06AA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50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0164AF56-4C8D-40DA-94D7-3D0ED23FB149}"/>
                </a:ext>
              </a:extLst>
            </p:cNvPr>
            <p:cNvSpPr/>
            <p:nvPr/>
          </p:nvSpPr>
          <p:spPr>
            <a:xfrm>
              <a:off x="6596571" y="4079246"/>
              <a:ext cx="953380" cy="953380"/>
            </a:xfrm>
            <a:prstGeom prst="ellipse">
              <a:avLst/>
            </a:prstGeom>
            <a:solidFill>
              <a:srgbClr val="00ADE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4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93730BD-785E-4065-BDDB-764EFD2BB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723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CF28808-4733-4E2A-8005-9FA234F8F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78" y="0"/>
            <a:ext cx="12192000" cy="1143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55ED2BA1-9FEE-4BCE-A782-059E562B5FB7}"/>
              </a:ext>
            </a:extLst>
          </p:cNvPr>
          <p:cNvGrpSpPr/>
          <p:nvPr/>
        </p:nvGrpSpPr>
        <p:grpSpPr>
          <a:xfrm>
            <a:off x="389426" y="355307"/>
            <a:ext cx="11409868" cy="6202429"/>
            <a:chOff x="4971256" y="1023958"/>
            <a:chExt cx="6396138" cy="5199962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xmlns="" id="{570629A6-A28E-41BD-B187-44029D8B4045}"/>
                </a:ext>
              </a:extLst>
            </p:cNvPr>
            <p:cNvSpPr/>
            <p:nvPr/>
          </p:nvSpPr>
          <p:spPr>
            <a:xfrm>
              <a:off x="4971256" y="1023958"/>
              <a:ext cx="6249666" cy="5080919"/>
            </a:xfrm>
            <a:custGeom>
              <a:avLst/>
              <a:gdLst>
                <a:gd name="connsiteX0" fmla="*/ 86028 w 6934753"/>
                <a:gd name="connsiteY0" fmla="*/ 1889937 h 5717551"/>
                <a:gd name="connsiteX1" fmla="*/ 27971 w 6934753"/>
                <a:gd name="connsiteY1" fmla="*/ 1120680 h 5717551"/>
                <a:gd name="connsiteX2" fmla="*/ 115057 w 6934753"/>
                <a:gd name="connsiteY2" fmla="*/ 453023 h 5717551"/>
                <a:gd name="connsiteX3" fmla="*/ 492428 w 6934753"/>
                <a:gd name="connsiteY3" fmla="*/ 264337 h 5717551"/>
                <a:gd name="connsiteX4" fmla="*/ 1014943 w 6934753"/>
                <a:gd name="connsiteY4" fmla="*/ 206280 h 5717551"/>
                <a:gd name="connsiteX5" fmla="*/ 1421343 w 6934753"/>
                <a:gd name="connsiteY5" fmla="*/ 409480 h 5717551"/>
                <a:gd name="connsiteX6" fmla="*/ 2045457 w 6934753"/>
                <a:gd name="connsiteY6" fmla="*/ 525594 h 5717551"/>
                <a:gd name="connsiteX7" fmla="*/ 2597000 w 6934753"/>
                <a:gd name="connsiteY7" fmla="*/ 148223 h 5717551"/>
                <a:gd name="connsiteX8" fmla="*/ 3250143 w 6934753"/>
                <a:gd name="connsiteY8" fmla="*/ 104680 h 5717551"/>
                <a:gd name="connsiteX9" fmla="*/ 3714600 w 6934753"/>
                <a:gd name="connsiteY9" fmla="*/ 322394 h 5717551"/>
                <a:gd name="connsiteX10" fmla="*/ 4629000 w 6934753"/>
                <a:gd name="connsiteY10" fmla="*/ 409480 h 5717551"/>
                <a:gd name="connsiteX11" fmla="*/ 5020886 w 6934753"/>
                <a:gd name="connsiteY11" fmla="*/ 32109 h 5717551"/>
                <a:gd name="connsiteX12" fmla="*/ 5746600 w 6934753"/>
                <a:gd name="connsiteY12" fmla="*/ 32109 h 5717551"/>
                <a:gd name="connsiteX13" fmla="*/ 6501343 w 6934753"/>
                <a:gd name="connsiteY13" fmla="*/ 133709 h 5717551"/>
                <a:gd name="connsiteX14" fmla="*/ 6646486 w 6934753"/>
                <a:gd name="connsiteY14" fmla="*/ 409480 h 5717551"/>
                <a:gd name="connsiteX15" fmla="*/ 6777114 w 6934753"/>
                <a:gd name="connsiteY15" fmla="*/ 1251309 h 5717551"/>
                <a:gd name="connsiteX16" fmla="*/ 6646486 w 6934753"/>
                <a:gd name="connsiteY16" fmla="*/ 1585137 h 5717551"/>
                <a:gd name="connsiteX17" fmla="*/ 6544886 w 6934753"/>
                <a:gd name="connsiteY17" fmla="*/ 2630166 h 5717551"/>
                <a:gd name="connsiteX18" fmla="*/ 6864200 w 6934753"/>
                <a:gd name="connsiteY18" fmla="*/ 3210737 h 5717551"/>
                <a:gd name="connsiteX19" fmla="*/ 6457800 w 6934753"/>
                <a:gd name="connsiteY19" fmla="*/ 4168680 h 5717551"/>
                <a:gd name="connsiteX20" fmla="*/ 6922257 w 6934753"/>
                <a:gd name="connsiteY20" fmla="*/ 5097594 h 5717551"/>
                <a:gd name="connsiteX21" fmla="*/ 6675514 w 6934753"/>
                <a:gd name="connsiteY21" fmla="*/ 5707194 h 5717551"/>
                <a:gd name="connsiteX22" fmla="*/ 5412771 w 6934753"/>
                <a:gd name="connsiteY22" fmla="*/ 5474966 h 5717551"/>
                <a:gd name="connsiteX23" fmla="*/ 4454828 w 6934753"/>
                <a:gd name="connsiteY23" fmla="*/ 5387880 h 5717551"/>
                <a:gd name="connsiteX24" fmla="*/ 3627514 w 6934753"/>
                <a:gd name="connsiteY24" fmla="*/ 5663652 h 5717551"/>
                <a:gd name="connsiteX25" fmla="*/ 2785686 w 6934753"/>
                <a:gd name="connsiteY25" fmla="*/ 5039537 h 5717551"/>
                <a:gd name="connsiteX26" fmla="*/ 1668086 w 6934753"/>
                <a:gd name="connsiteY26" fmla="*/ 5344337 h 5717551"/>
                <a:gd name="connsiteX27" fmla="*/ 637571 w 6934753"/>
                <a:gd name="connsiteY27" fmla="*/ 4807309 h 5717551"/>
                <a:gd name="connsiteX28" fmla="*/ 42486 w 6934753"/>
                <a:gd name="connsiteY28" fmla="*/ 4487994 h 5717551"/>
                <a:gd name="connsiteX29" fmla="*/ 57000 w 6934753"/>
                <a:gd name="connsiteY29" fmla="*/ 3718737 h 5717551"/>
                <a:gd name="connsiteX30" fmla="*/ 129571 w 6934753"/>
                <a:gd name="connsiteY30" fmla="*/ 2673709 h 5717551"/>
                <a:gd name="connsiteX31" fmla="*/ 86028 w 6934753"/>
                <a:gd name="connsiteY31" fmla="*/ 1889937 h 5717551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251593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46564 w 6934753"/>
                <a:gd name="connsiteY24" fmla="*/ 5508033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76157 w 6924882"/>
                <a:gd name="connsiteY0" fmla="*/ 1877193 h 5704807"/>
                <a:gd name="connsiteX1" fmla="*/ 18100 w 6924882"/>
                <a:gd name="connsiteY1" fmla="*/ 1107936 h 5704807"/>
                <a:gd name="connsiteX2" fmla="*/ 105186 w 6924882"/>
                <a:gd name="connsiteY2" fmla="*/ 440279 h 5704807"/>
                <a:gd name="connsiteX3" fmla="*/ 482557 w 6924882"/>
                <a:gd name="connsiteY3" fmla="*/ 89668 h 5704807"/>
                <a:gd name="connsiteX4" fmla="*/ 1005072 w 6924882"/>
                <a:gd name="connsiteY4" fmla="*/ 193536 h 5704807"/>
                <a:gd name="connsiteX5" fmla="*/ 1401947 w 6924882"/>
                <a:gd name="connsiteY5" fmla="*/ 253861 h 5704807"/>
                <a:gd name="connsiteX6" fmla="*/ 1987961 w 6924882"/>
                <a:gd name="connsiteY6" fmla="*/ 312825 h 5704807"/>
                <a:gd name="connsiteX7" fmla="*/ 2587129 w 6924882"/>
                <a:gd name="connsiteY7" fmla="*/ 135479 h 5704807"/>
                <a:gd name="connsiteX8" fmla="*/ 3240272 w 6924882"/>
                <a:gd name="connsiteY8" fmla="*/ 91936 h 5704807"/>
                <a:gd name="connsiteX9" fmla="*/ 3704729 w 6924882"/>
                <a:gd name="connsiteY9" fmla="*/ 309650 h 5704807"/>
                <a:gd name="connsiteX10" fmla="*/ 4619129 w 6924882"/>
                <a:gd name="connsiteY10" fmla="*/ 396736 h 5704807"/>
                <a:gd name="connsiteX11" fmla="*/ 5163415 w 6924882"/>
                <a:gd name="connsiteY11" fmla="*/ 38415 h 5704807"/>
                <a:gd name="connsiteX12" fmla="*/ 5736729 w 6924882"/>
                <a:gd name="connsiteY12" fmla="*/ 19365 h 5704807"/>
                <a:gd name="connsiteX13" fmla="*/ 6491472 w 6924882"/>
                <a:gd name="connsiteY13" fmla="*/ 120965 h 5704807"/>
                <a:gd name="connsiteX14" fmla="*/ 6636615 w 6924882"/>
                <a:gd name="connsiteY14" fmla="*/ 396736 h 5704807"/>
                <a:gd name="connsiteX15" fmla="*/ 6767243 w 6924882"/>
                <a:gd name="connsiteY15" fmla="*/ 1238565 h 5704807"/>
                <a:gd name="connsiteX16" fmla="*/ 6636615 w 6924882"/>
                <a:gd name="connsiteY16" fmla="*/ 1572393 h 5704807"/>
                <a:gd name="connsiteX17" fmla="*/ 6535015 w 6924882"/>
                <a:gd name="connsiteY17" fmla="*/ 2617422 h 5704807"/>
                <a:gd name="connsiteX18" fmla="*/ 6854329 w 6924882"/>
                <a:gd name="connsiteY18" fmla="*/ 3197993 h 5704807"/>
                <a:gd name="connsiteX19" fmla="*/ 6447929 w 6924882"/>
                <a:gd name="connsiteY19" fmla="*/ 4155936 h 5704807"/>
                <a:gd name="connsiteX20" fmla="*/ 6912386 w 6924882"/>
                <a:gd name="connsiteY20" fmla="*/ 5084850 h 5704807"/>
                <a:gd name="connsiteX21" fmla="*/ 6665643 w 6924882"/>
                <a:gd name="connsiteY21" fmla="*/ 5694450 h 5704807"/>
                <a:gd name="connsiteX22" fmla="*/ 5402900 w 6924882"/>
                <a:gd name="connsiteY22" fmla="*/ 5462222 h 5704807"/>
                <a:gd name="connsiteX23" fmla="*/ 4444957 w 6924882"/>
                <a:gd name="connsiteY23" fmla="*/ 5375136 h 5704807"/>
                <a:gd name="connsiteX24" fmla="*/ 3636693 w 6924882"/>
                <a:gd name="connsiteY24" fmla="*/ 5508033 h 5704807"/>
                <a:gd name="connsiteX25" fmla="*/ 2775815 w 6924882"/>
                <a:gd name="connsiteY25" fmla="*/ 5331593 h 5704807"/>
                <a:gd name="connsiteX26" fmla="*/ 1658215 w 6924882"/>
                <a:gd name="connsiteY26" fmla="*/ 5331593 h 5704807"/>
                <a:gd name="connsiteX27" fmla="*/ 494350 w 6924882"/>
                <a:gd name="connsiteY27" fmla="*/ 5261290 h 5704807"/>
                <a:gd name="connsiteX28" fmla="*/ 32615 w 6924882"/>
                <a:gd name="connsiteY28" fmla="*/ 4475250 h 5704807"/>
                <a:gd name="connsiteX29" fmla="*/ 47129 w 6924882"/>
                <a:gd name="connsiteY29" fmla="*/ 3705993 h 5704807"/>
                <a:gd name="connsiteX30" fmla="*/ 119700 w 6924882"/>
                <a:gd name="connsiteY30" fmla="*/ 2660965 h 5704807"/>
                <a:gd name="connsiteX31" fmla="*/ 76157 w 692488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35283 w 6923472"/>
                <a:gd name="connsiteY24" fmla="*/ 55080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54333 w 6923472"/>
                <a:gd name="connsiteY24" fmla="*/ 54318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853432"/>
                <a:gd name="connsiteY0" fmla="*/ 1877193 h 5711209"/>
                <a:gd name="connsiteX1" fmla="*/ 16690 w 6853432"/>
                <a:gd name="connsiteY1" fmla="*/ 1107936 h 5711209"/>
                <a:gd name="connsiteX2" fmla="*/ 103776 w 6853432"/>
                <a:gd name="connsiteY2" fmla="*/ 440279 h 5711209"/>
                <a:gd name="connsiteX3" fmla="*/ 481147 w 6853432"/>
                <a:gd name="connsiteY3" fmla="*/ 89668 h 5711209"/>
                <a:gd name="connsiteX4" fmla="*/ 1003662 w 6853432"/>
                <a:gd name="connsiteY4" fmla="*/ 193536 h 5711209"/>
                <a:gd name="connsiteX5" fmla="*/ 1400537 w 6853432"/>
                <a:gd name="connsiteY5" fmla="*/ 253861 h 5711209"/>
                <a:gd name="connsiteX6" fmla="*/ 1986551 w 6853432"/>
                <a:gd name="connsiteY6" fmla="*/ 312825 h 5711209"/>
                <a:gd name="connsiteX7" fmla="*/ 2585719 w 6853432"/>
                <a:gd name="connsiteY7" fmla="*/ 135479 h 5711209"/>
                <a:gd name="connsiteX8" fmla="*/ 3238862 w 6853432"/>
                <a:gd name="connsiteY8" fmla="*/ 91936 h 5711209"/>
                <a:gd name="connsiteX9" fmla="*/ 3703319 w 6853432"/>
                <a:gd name="connsiteY9" fmla="*/ 309650 h 5711209"/>
                <a:gd name="connsiteX10" fmla="*/ 4617719 w 6853432"/>
                <a:gd name="connsiteY10" fmla="*/ 396736 h 5711209"/>
                <a:gd name="connsiteX11" fmla="*/ 5162005 w 6853432"/>
                <a:gd name="connsiteY11" fmla="*/ 38415 h 5711209"/>
                <a:gd name="connsiteX12" fmla="*/ 5735319 w 6853432"/>
                <a:gd name="connsiteY12" fmla="*/ 19365 h 5711209"/>
                <a:gd name="connsiteX13" fmla="*/ 6490062 w 6853432"/>
                <a:gd name="connsiteY13" fmla="*/ 120965 h 5711209"/>
                <a:gd name="connsiteX14" fmla="*/ 6635205 w 6853432"/>
                <a:gd name="connsiteY14" fmla="*/ 396736 h 5711209"/>
                <a:gd name="connsiteX15" fmla="*/ 6765833 w 6853432"/>
                <a:gd name="connsiteY15" fmla="*/ 1238565 h 5711209"/>
                <a:gd name="connsiteX16" fmla="*/ 6635205 w 6853432"/>
                <a:gd name="connsiteY16" fmla="*/ 1572393 h 5711209"/>
                <a:gd name="connsiteX17" fmla="*/ 6533605 w 6853432"/>
                <a:gd name="connsiteY17" fmla="*/ 2617422 h 5711209"/>
                <a:gd name="connsiteX18" fmla="*/ 6852919 w 6853432"/>
                <a:gd name="connsiteY18" fmla="*/ 3197993 h 5711209"/>
                <a:gd name="connsiteX19" fmla="*/ 6446519 w 6853432"/>
                <a:gd name="connsiteY19" fmla="*/ 4155936 h 5711209"/>
                <a:gd name="connsiteX20" fmla="*/ 6758576 w 6853432"/>
                <a:gd name="connsiteY20" fmla="*/ 4951500 h 5711209"/>
                <a:gd name="connsiteX21" fmla="*/ 6664233 w 6853432"/>
                <a:gd name="connsiteY21" fmla="*/ 5694450 h 5711209"/>
                <a:gd name="connsiteX22" fmla="*/ 5401490 w 6853432"/>
                <a:gd name="connsiteY22" fmla="*/ 5462222 h 5711209"/>
                <a:gd name="connsiteX23" fmla="*/ 4443547 w 6853432"/>
                <a:gd name="connsiteY23" fmla="*/ 5375136 h 5711209"/>
                <a:gd name="connsiteX24" fmla="*/ 3654333 w 6853432"/>
                <a:gd name="connsiteY24" fmla="*/ 5431833 h 5711209"/>
                <a:gd name="connsiteX25" fmla="*/ 2774405 w 6853432"/>
                <a:gd name="connsiteY25" fmla="*/ 5331593 h 5711209"/>
                <a:gd name="connsiteX26" fmla="*/ 1656805 w 6853432"/>
                <a:gd name="connsiteY26" fmla="*/ 5331593 h 5711209"/>
                <a:gd name="connsiteX27" fmla="*/ 473890 w 6853432"/>
                <a:gd name="connsiteY27" fmla="*/ 5423215 h 5711209"/>
                <a:gd name="connsiteX28" fmla="*/ 31205 w 6853432"/>
                <a:gd name="connsiteY28" fmla="*/ 4475250 h 5711209"/>
                <a:gd name="connsiteX29" fmla="*/ 45719 w 6853432"/>
                <a:gd name="connsiteY29" fmla="*/ 3705993 h 5711209"/>
                <a:gd name="connsiteX30" fmla="*/ 118290 w 6853432"/>
                <a:gd name="connsiteY30" fmla="*/ 2660965 h 5711209"/>
                <a:gd name="connsiteX31" fmla="*/ 74747 w 6853432"/>
                <a:gd name="connsiteY31" fmla="*/ 1877193 h 5711209"/>
                <a:gd name="connsiteX0" fmla="*/ 74747 w 6853432"/>
                <a:gd name="connsiteY0" fmla="*/ 1877193 h 5492451"/>
                <a:gd name="connsiteX1" fmla="*/ 16690 w 6853432"/>
                <a:gd name="connsiteY1" fmla="*/ 1107936 h 5492451"/>
                <a:gd name="connsiteX2" fmla="*/ 103776 w 6853432"/>
                <a:gd name="connsiteY2" fmla="*/ 440279 h 5492451"/>
                <a:gd name="connsiteX3" fmla="*/ 481147 w 6853432"/>
                <a:gd name="connsiteY3" fmla="*/ 89668 h 5492451"/>
                <a:gd name="connsiteX4" fmla="*/ 1003662 w 6853432"/>
                <a:gd name="connsiteY4" fmla="*/ 193536 h 5492451"/>
                <a:gd name="connsiteX5" fmla="*/ 1400537 w 6853432"/>
                <a:gd name="connsiteY5" fmla="*/ 253861 h 5492451"/>
                <a:gd name="connsiteX6" fmla="*/ 1986551 w 6853432"/>
                <a:gd name="connsiteY6" fmla="*/ 312825 h 5492451"/>
                <a:gd name="connsiteX7" fmla="*/ 2585719 w 6853432"/>
                <a:gd name="connsiteY7" fmla="*/ 135479 h 5492451"/>
                <a:gd name="connsiteX8" fmla="*/ 3238862 w 6853432"/>
                <a:gd name="connsiteY8" fmla="*/ 91936 h 5492451"/>
                <a:gd name="connsiteX9" fmla="*/ 3703319 w 6853432"/>
                <a:gd name="connsiteY9" fmla="*/ 309650 h 5492451"/>
                <a:gd name="connsiteX10" fmla="*/ 4617719 w 6853432"/>
                <a:gd name="connsiteY10" fmla="*/ 396736 h 5492451"/>
                <a:gd name="connsiteX11" fmla="*/ 5162005 w 6853432"/>
                <a:gd name="connsiteY11" fmla="*/ 38415 h 5492451"/>
                <a:gd name="connsiteX12" fmla="*/ 5735319 w 6853432"/>
                <a:gd name="connsiteY12" fmla="*/ 19365 h 5492451"/>
                <a:gd name="connsiteX13" fmla="*/ 6490062 w 6853432"/>
                <a:gd name="connsiteY13" fmla="*/ 120965 h 5492451"/>
                <a:gd name="connsiteX14" fmla="*/ 6635205 w 6853432"/>
                <a:gd name="connsiteY14" fmla="*/ 396736 h 5492451"/>
                <a:gd name="connsiteX15" fmla="*/ 6765833 w 6853432"/>
                <a:gd name="connsiteY15" fmla="*/ 1238565 h 5492451"/>
                <a:gd name="connsiteX16" fmla="*/ 6635205 w 6853432"/>
                <a:gd name="connsiteY16" fmla="*/ 1572393 h 5492451"/>
                <a:gd name="connsiteX17" fmla="*/ 6533605 w 6853432"/>
                <a:gd name="connsiteY17" fmla="*/ 2617422 h 5492451"/>
                <a:gd name="connsiteX18" fmla="*/ 6852919 w 6853432"/>
                <a:gd name="connsiteY18" fmla="*/ 3197993 h 5492451"/>
                <a:gd name="connsiteX19" fmla="*/ 6446519 w 6853432"/>
                <a:gd name="connsiteY19" fmla="*/ 4155936 h 5492451"/>
                <a:gd name="connsiteX20" fmla="*/ 6758576 w 6853432"/>
                <a:gd name="connsiteY20" fmla="*/ 4951500 h 5492451"/>
                <a:gd name="connsiteX21" fmla="*/ 6445158 w 6853432"/>
                <a:gd name="connsiteY21" fmla="*/ 5446800 h 5492451"/>
                <a:gd name="connsiteX22" fmla="*/ 5401490 w 6853432"/>
                <a:gd name="connsiteY22" fmla="*/ 5462222 h 5492451"/>
                <a:gd name="connsiteX23" fmla="*/ 4443547 w 6853432"/>
                <a:gd name="connsiteY23" fmla="*/ 5375136 h 5492451"/>
                <a:gd name="connsiteX24" fmla="*/ 3654333 w 6853432"/>
                <a:gd name="connsiteY24" fmla="*/ 5431833 h 5492451"/>
                <a:gd name="connsiteX25" fmla="*/ 2774405 w 6853432"/>
                <a:gd name="connsiteY25" fmla="*/ 5331593 h 5492451"/>
                <a:gd name="connsiteX26" fmla="*/ 1656805 w 6853432"/>
                <a:gd name="connsiteY26" fmla="*/ 5331593 h 5492451"/>
                <a:gd name="connsiteX27" fmla="*/ 473890 w 6853432"/>
                <a:gd name="connsiteY27" fmla="*/ 5423215 h 5492451"/>
                <a:gd name="connsiteX28" fmla="*/ 31205 w 6853432"/>
                <a:gd name="connsiteY28" fmla="*/ 4475250 h 5492451"/>
                <a:gd name="connsiteX29" fmla="*/ 45719 w 6853432"/>
                <a:gd name="connsiteY29" fmla="*/ 3705993 h 5492451"/>
                <a:gd name="connsiteX30" fmla="*/ 118290 w 6853432"/>
                <a:gd name="connsiteY30" fmla="*/ 2660965 h 5492451"/>
                <a:gd name="connsiteX31" fmla="*/ 74747 w 6853432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533605 w 6765833"/>
                <a:gd name="connsiteY17" fmla="*/ 2617422 h 5492451"/>
                <a:gd name="connsiteX18" fmla="*/ 6662419 w 6765833"/>
                <a:gd name="connsiteY18" fmla="*/ 3197993 h 5492451"/>
                <a:gd name="connsiteX19" fmla="*/ 6446519 w 6765833"/>
                <a:gd name="connsiteY19" fmla="*/ 4155936 h 5492451"/>
                <a:gd name="connsiteX20" fmla="*/ 6758576 w 6765833"/>
                <a:gd name="connsiteY20" fmla="*/ 4951500 h 5492451"/>
                <a:gd name="connsiteX21" fmla="*/ 6445158 w 6765833"/>
                <a:gd name="connsiteY21" fmla="*/ 5446800 h 5492451"/>
                <a:gd name="connsiteX22" fmla="*/ 5401490 w 6765833"/>
                <a:gd name="connsiteY22" fmla="*/ 5462222 h 5492451"/>
                <a:gd name="connsiteX23" fmla="*/ 4443547 w 6765833"/>
                <a:gd name="connsiteY23" fmla="*/ 5375136 h 5492451"/>
                <a:gd name="connsiteX24" fmla="*/ 3654333 w 6765833"/>
                <a:gd name="connsiteY24" fmla="*/ 5431833 h 5492451"/>
                <a:gd name="connsiteX25" fmla="*/ 2774405 w 6765833"/>
                <a:gd name="connsiteY25" fmla="*/ 5331593 h 5492451"/>
                <a:gd name="connsiteX26" fmla="*/ 1656805 w 6765833"/>
                <a:gd name="connsiteY26" fmla="*/ 5331593 h 5492451"/>
                <a:gd name="connsiteX27" fmla="*/ 473890 w 6765833"/>
                <a:gd name="connsiteY27" fmla="*/ 5423215 h 5492451"/>
                <a:gd name="connsiteX28" fmla="*/ 31205 w 6765833"/>
                <a:gd name="connsiteY28" fmla="*/ 4475250 h 5492451"/>
                <a:gd name="connsiteX29" fmla="*/ 45719 w 6765833"/>
                <a:gd name="connsiteY29" fmla="*/ 3705993 h 5492451"/>
                <a:gd name="connsiteX30" fmla="*/ 118290 w 6765833"/>
                <a:gd name="connsiteY30" fmla="*/ 2660965 h 5492451"/>
                <a:gd name="connsiteX31" fmla="*/ 74747 w 6765833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723651 w 6765833"/>
                <a:gd name="connsiteY17" fmla="*/ 2519904 h 5492451"/>
                <a:gd name="connsiteX18" fmla="*/ 6533605 w 6765833"/>
                <a:gd name="connsiteY18" fmla="*/ 2617422 h 5492451"/>
                <a:gd name="connsiteX19" fmla="*/ 6662419 w 6765833"/>
                <a:gd name="connsiteY19" fmla="*/ 3197993 h 5492451"/>
                <a:gd name="connsiteX20" fmla="*/ 6446519 w 6765833"/>
                <a:gd name="connsiteY20" fmla="*/ 4155936 h 5492451"/>
                <a:gd name="connsiteX21" fmla="*/ 6758576 w 6765833"/>
                <a:gd name="connsiteY21" fmla="*/ 4951500 h 5492451"/>
                <a:gd name="connsiteX22" fmla="*/ 6445158 w 6765833"/>
                <a:gd name="connsiteY22" fmla="*/ 5446800 h 5492451"/>
                <a:gd name="connsiteX23" fmla="*/ 5401490 w 6765833"/>
                <a:gd name="connsiteY23" fmla="*/ 5462222 h 5492451"/>
                <a:gd name="connsiteX24" fmla="*/ 4443547 w 6765833"/>
                <a:gd name="connsiteY24" fmla="*/ 5375136 h 5492451"/>
                <a:gd name="connsiteX25" fmla="*/ 3654333 w 6765833"/>
                <a:gd name="connsiteY25" fmla="*/ 5431833 h 5492451"/>
                <a:gd name="connsiteX26" fmla="*/ 2774405 w 6765833"/>
                <a:gd name="connsiteY26" fmla="*/ 5331593 h 5492451"/>
                <a:gd name="connsiteX27" fmla="*/ 1656805 w 6765833"/>
                <a:gd name="connsiteY27" fmla="*/ 5331593 h 5492451"/>
                <a:gd name="connsiteX28" fmla="*/ 473890 w 6765833"/>
                <a:gd name="connsiteY28" fmla="*/ 5423215 h 5492451"/>
                <a:gd name="connsiteX29" fmla="*/ 31205 w 6765833"/>
                <a:gd name="connsiteY29" fmla="*/ 4475250 h 5492451"/>
                <a:gd name="connsiteX30" fmla="*/ 45719 w 6765833"/>
                <a:gd name="connsiteY30" fmla="*/ 3705993 h 5492451"/>
                <a:gd name="connsiteX31" fmla="*/ 118290 w 6765833"/>
                <a:gd name="connsiteY31" fmla="*/ 2660965 h 5492451"/>
                <a:gd name="connsiteX32" fmla="*/ 74747 w 6765833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533605 w 6758576"/>
                <a:gd name="connsiteY18" fmla="*/ 2617422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666955 w 6758576"/>
                <a:gd name="connsiteY18" fmla="*/ 2722197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723651 w 6762167"/>
                <a:gd name="connsiteY17" fmla="*/ 25199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695076 w 6762167"/>
                <a:gd name="connsiteY17" fmla="*/ 22532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03319 w 6762167"/>
                <a:gd name="connsiteY9" fmla="*/ 30087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22369 w 6762167"/>
                <a:gd name="connsiteY9" fmla="*/ 16752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86551 w 6762167"/>
                <a:gd name="connsiteY6" fmla="*/ 3040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16510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5247 h 5497577"/>
                <a:gd name="connsiteX1" fmla="*/ 16690 w 6762167"/>
                <a:gd name="connsiteY1" fmla="*/ 1095990 h 5497577"/>
                <a:gd name="connsiteX2" fmla="*/ 103776 w 6762167"/>
                <a:gd name="connsiteY2" fmla="*/ 428333 h 5497577"/>
                <a:gd name="connsiteX3" fmla="*/ 481147 w 6762167"/>
                <a:gd name="connsiteY3" fmla="*/ 77722 h 5497577"/>
                <a:gd name="connsiteX4" fmla="*/ 1003662 w 6762167"/>
                <a:gd name="connsiteY4" fmla="*/ 181590 h 5497577"/>
                <a:gd name="connsiteX5" fmla="*/ 1400537 w 6762167"/>
                <a:gd name="connsiteY5" fmla="*/ 213340 h 5497577"/>
                <a:gd name="connsiteX6" fmla="*/ 1967501 w 6762167"/>
                <a:gd name="connsiteY6" fmla="*/ 186579 h 5497577"/>
                <a:gd name="connsiteX7" fmla="*/ 2585719 w 6762167"/>
                <a:gd name="connsiteY7" fmla="*/ 123533 h 5497577"/>
                <a:gd name="connsiteX8" fmla="*/ 3238862 w 6762167"/>
                <a:gd name="connsiteY8" fmla="*/ 79990 h 5497577"/>
                <a:gd name="connsiteX9" fmla="*/ 3722369 w 6762167"/>
                <a:gd name="connsiteY9" fmla="*/ 164354 h 5497577"/>
                <a:gd name="connsiteX10" fmla="*/ 4531994 w 6762167"/>
                <a:gd name="connsiteY10" fmla="*/ 175240 h 5497577"/>
                <a:gd name="connsiteX11" fmla="*/ 5162005 w 6762167"/>
                <a:gd name="connsiteY11" fmla="*/ 26469 h 5497577"/>
                <a:gd name="connsiteX12" fmla="*/ 5735319 w 6762167"/>
                <a:gd name="connsiteY12" fmla="*/ 7419 h 5497577"/>
                <a:gd name="connsiteX13" fmla="*/ 6490062 w 6762167"/>
                <a:gd name="connsiteY13" fmla="*/ 109019 h 5497577"/>
                <a:gd name="connsiteX14" fmla="*/ 6635205 w 6762167"/>
                <a:gd name="connsiteY14" fmla="*/ 384790 h 5497577"/>
                <a:gd name="connsiteX15" fmla="*/ 6651533 w 6762167"/>
                <a:gd name="connsiteY15" fmla="*/ 1140894 h 5497577"/>
                <a:gd name="connsiteX16" fmla="*/ 6635205 w 6762167"/>
                <a:gd name="connsiteY16" fmla="*/ 1560447 h 5497577"/>
                <a:gd name="connsiteX17" fmla="*/ 6695076 w 6762167"/>
                <a:gd name="connsiteY17" fmla="*/ 2241258 h 5497577"/>
                <a:gd name="connsiteX18" fmla="*/ 6666955 w 6762167"/>
                <a:gd name="connsiteY18" fmla="*/ 2710251 h 5497577"/>
                <a:gd name="connsiteX19" fmla="*/ 6662419 w 6762167"/>
                <a:gd name="connsiteY19" fmla="*/ 3186047 h 5497577"/>
                <a:gd name="connsiteX20" fmla="*/ 6617969 w 6762167"/>
                <a:gd name="connsiteY20" fmla="*/ 4143990 h 5497577"/>
                <a:gd name="connsiteX21" fmla="*/ 6758576 w 6762167"/>
                <a:gd name="connsiteY21" fmla="*/ 4939554 h 5497577"/>
                <a:gd name="connsiteX22" fmla="*/ 6445158 w 6762167"/>
                <a:gd name="connsiteY22" fmla="*/ 5434854 h 5497577"/>
                <a:gd name="connsiteX23" fmla="*/ 5401490 w 6762167"/>
                <a:gd name="connsiteY23" fmla="*/ 5450276 h 5497577"/>
                <a:gd name="connsiteX24" fmla="*/ 4443547 w 6762167"/>
                <a:gd name="connsiteY24" fmla="*/ 5363190 h 5497577"/>
                <a:gd name="connsiteX25" fmla="*/ 3654333 w 6762167"/>
                <a:gd name="connsiteY25" fmla="*/ 5419887 h 5497577"/>
                <a:gd name="connsiteX26" fmla="*/ 2774405 w 6762167"/>
                <a:gd name="connsiteY26" fmla="*/ 5319647 h 5497577"/>
                <a:gd name="connsiteX27" fmla="*/ 1656805 w 6762167"/>
                <a:gd name="connsiteY27" fmla="*/ 5443472 h 5497577"/>
                <a:gd name="connsiteX28" fmla="*/ 473890 w 6762167"/>
                <a:gd name="connsiteY28" fmla="*/ 5411269 h 5497577"/>
                <a:gd name="connsiteX29" fmla="*/ 31205 w 6762167"/>
                <a:gd name="connsiteY29" fmla="*/ 4463304 h 5497577"/>
                <a:gd name="connsiteX30" fmla="*/ 45719 w 6762167"/>
                <a:gd name="connsiteY30" fmla="*/ 3694047 h 5497577"/>
                <a:gd name="connsiteX31" fmla="*/ 118290 w 6762167"/>
                <a:gd name="connsiteY31" fmla="*/ 2649019 h 5497577"/>
                <a:gd name="connsiteX32" fmla="*/ 74747 w 6762167"/>
                <a:gd name="connsiteY32" fmla="*/ 1865247 h 54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62167" h="5497577">
                  <a:moveTo>
                    <a:pt x="74747" y="1865247"/>
                  </a:moveTo>
                  <a:cubicBezTo>
                    <a:pt x="57814" y="1606409"/>
                    <a:pt x="11852" y="1335476"/>
                    <a:pt x="16690" y="1095990"/>
                  </a:cubicBezTo>
                  <a:cubicBezTo>
                    <a:pt x="21528" y="856504"/>
                    <a:pt x="26367" y="598044"/>
                    <a:pt x="103776" y="428333"/>
                  </a:cubicBezTo>
                  <a:cubicBezTo>
                    <a:pt x="181185" y="258622"/>
                    <a:pt x="331166" y="118846"/>
                    <a:pt x="481147" y="77722"/>
                  </a:cubicBezTo>
                  <a:cubicBezTo>
                    <a:pt x="631128" y="36598"/>
                    <a:pt x="850430" y="158987"/>
                    <a:pt x="1003662" y="181590"/>
                  </a:cubicBezTo>
                  <a:cubicBezTo>
                    <a:pt x="1156894" y="204193"/>
                    <a:pt x="1239897" y="212509"/>
                    <a:pt x="1400537" y="213340"/>
                  </a:cubicBezTo>
                  <a:cubicBezTo>
                    <a:pt x="1561177" y="214171"/>
                    <a:pt x="1769971" y="201547"/>
                    <a:pt x="1967501" y="186579"/>
                  </a:cubicBezTo>
                  <a:cubicBezTo>
                    <a:pt x="2165031" y="171611"/>
                    <a:pt x="2379646" y="144548"/>
                    <a:pt x="2585719" y="123533"/>
                  </a:cubicBezTo>
                  <a:cubicBezTo>
                    <a:pt x="2797613" y="105768"/>
                    <a:pt x="3049421" y="73187"/>
                    <a:pt x="3238862" y="79990"/>
                  </a:cubicBezTo>
                  <a:cubicBezTo>
                    <a:pt x="3428303" y="86793"/>
                    <a:pt x="3506847" y="148479"/>
                    <a:pt x="3722369" y="164354"/>
                  </a:cubicBezTo>
                  <a:cubicBezTo>
                    <a:pt x="3937891" y="180229"/>
                    <a:pt x="4292055" y="198221"/>
                    <a:pt x="4531994" y="175240"/>
                  </a:cubicBezTo>
                  <a:cubicBezTo>
                    <a:pt x="4771933" y="152259"/>
                    <a:pt x="4961451" y="54439"/>
                    <a:pt x="5162005" y="26469"/>
                  </a:cubicBezTo>
                  <a:cubicBezTo>
                    <a:pt x="5362559" y="-1501"/>
                    <a:pt x="5513976" y="-6339"/>
                    <a:pt x="5735319" y="7419"/>
                  </a:cubicBezTo>
                  <a:cubicBezTo>
                    <a:pt x="5956662" y="21177"/>
                    <a:pt x="6340081" y="46124"/>
                    <a:pt x="6490062" y="109019"/>
                  </a:cubicBezTo>
                  <a:cubicBezTo>
                    <a:pt x="6640043" y="171914"/>
                    <a:pt x="6608293" y="212811"/>
                    <a:pt x="6635205" y="384790"/>
                  </a:cubicBezTo>
                  <a:cubicBezTo>
                    <a:pt x="6662117" y="556769"/>
                    <a:pt x="6651533" y="944951"/>
                    <a:pt x="6651533" y="1140894"/>
                  </a:cubicBezTo>
                  <a:cubicBezTo>
                    <a:pt x="6651533" y="1336837"/>
                    <a:pt x="6627948" y="1377053"/>
                    <a:pt x="6635205" y="1560447"/>
                  </a:cubicBezTo>
                  <a:cubicBezTo>
                    <a:pt x="6642462" y="1743841"/>
                    <a:pt x="6712009" y="2067087"/>
                    <a:pt x="6695076" y="2241258"/>
                  </a:cubicBezTo>
                  <a:cubicBezTo>
                    <a:pt x="6678143" y="2415429"/>
                    <a:pt x="6672398" y="2552786"/>
                    <a:pt x="6666955" y="2710251"/>
                  </a:cubicBezTo>
                  <a:cubicBezTo>
                    <a:pt x="6661512" y="2867716"/>
                    <a:pt x="6670583" y="2947091"/>
                    <a:pt x="6662419" y="3186047"/>
                  </a:cubicBezTo>
                  <a:cubicBezTo>
                    <a:pt x="6654255" y="3425003"/>
                    <a:pt x="6601943" y="3851739"/>
                    <a:pt x="6617969" y="4143990"/>
                  </a:cubicBezTo>
                  <a:cubicBezTo>
                    <a:pt x="6633995" y="4436241"/>
                    <a:pt x="6787378" y="4724410"/>
                    <a:pt x="6758576" y="4939554"/>
                  </a:cubicBezTo>
                  <a:cubicBezTo>
                    <a:pt x="6729774" y="5154698"/>
                    <a:pt x="6671339" y="5349734"/>
                    <a:pt x="6445158" y="5434854"/>
                  </a:cubicBezTo>
                  <a:cubicBezTo>
                    <a:pt x="6218977" y="5519974"/>
                    <a:pt x="5735092" y="5462220"/>
                    <a:pt x="5401490" y="5450276"/>
                  </a:cubicBezTo>
                  <a:cubicBezTo>
                    <a:pt x="5067888" y="5438332"/>
                    <a:pt x="4734740" y="5368255"/>
                    <a:pt x="4443547" y="5363190"/>
                  </a:cubicBezTo>
                  <a:cubicBezTo>
                    <a:pt x="4152354" y="5358125"/>
                    <a:pt x="3932523" y="5427144"/>
                    <a:pt x="3654333" y="5419887"/>
                  </a:cubicBezTo>
                  <a:cubicBezTo>
                    <a:pt x="3376143" y="5412630"/>
                    <a:pt x="3107326" y="5315716"/>
                    <a:pt x="2774405" y="5319647"/>
                  </a:cubicBezTo>
                  <a:cubicBezTo>
                    <a:pt x="2441484" y="5323578"/>
                    <a:pt x="2040224" y="5428202"/>
                    <a:pt x="1656805" y="5443472"/>
                  </a:cubicBezTo>
                  <a:cubicBezTo>
                    <a:pt x="1273386" y="5458742"/>
                    <a:pt x="744823" y="5574630"/>
                    <a:pt x="473890" y="5411269"/>
                  </a:cubicBezTo>
                  <a:cubicBezTo>
                    <a:pt x="202957" y="5247908"/>
                    <a:pt x="102567" y="4749508"/>
                    <a:pt x="31205" y="4463304"/>
                  </a:cubicBezTo>
                  <a:cubicBezTo>
                    <a:pt x="-40157" y="4177100"/>
                    <a:pt x="31205" y="3996428"/>
                    <a:pt x="45719" y="3694047"/>
                  </a:cubicBezTo>
                  <a:cubicBezTo>
                    <a:pt x="60233" y="3391666"/>
                    <a:pt x="108614" y="2951400"/>
                    <a:pt x="118290" y="2649019"/>
                  </a:cubicBezTo>
                  <a:cubicBezTo>
                    <a:pt x="127966" y="2346638"/>
                    <a:pt x="91680" y="2124085"/>
                    <a:pt x="74747" y="1865247"/>
                  </a:cubicBezTo>
                  <a:close/>
                </a:path>
              </a:pathLst>
            </a:cu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xmlns="" id="{5174D228-ECD2-42A1-A588-19D0D2B47AA3}"/>
                </a:ext>
              </a:extLst>
            </p:cNvPr>
            <p:cNvSpPr/>
            <p:nvPr/>
          </p:nvSpPr>
          <p:spPr>
            <a:xfrm>
              <a:off x="5117729" y="1143001"/>
              <a:ext cx="6249665" cy="5080919"/>
            </a:xfrm>
            <a:custGeom>
              <a:avLst/>
              <a:gdLst>
                <a:gd name="connsiteX0" fmla="*/ 86028 w 6934753"/>
                <a:gd name="connsiteY0" fmla="*/ 1889937 h 5717551"/>
                <a:gd name="connsiteX1" fmla="*/ 27971 w 6934753"/>
                <a:gd name="connsiteY1" fmla="*/ 1120680 h 5717551"/>
                <a:gd name="connsiteX2" fmla="*/ 115057 w 6934753"/>
                <a:gd name="connsiteY2" fmla="*/ 453023 h 5717551"/>
                <a:gd name="connsiteX3" fmla="*/ 492428 w 6934753"/>
                <a:gd name="connsiteY3" fmla="*/ 264337 h 5717551"/>
                <a:gd name="connsiteX4" fmla="*/ 1014943 w 6934753"/>
                <a:gd name="connsiteY4" fmla="*/ 206280 h 5717551"/>
                <a:gd name="connsiteX5" fmla="*/ 1421343 w 6934753"/>
                <a:gd name="connsiteY5" fmla="*/ 409480 h 5717551"/>
                <a:gd name="connsiteX6" fmla="*/ 2045457 w 6934753"/>
                <a:gd name="connsiteY6" fmla="*/ 525594 h 5717551"/>
                <a:gd name="connsiteX7" fmla="*/ 2597000 w 6934753"/>
                <a:gd name="connsiteY7" fmla="*/ 148223 h 5717551"/>
                <a:gd name="connsiteX8" fmla="*/ 3250143 w 6934753"/>
                <a:gd name="connsiteY8" fmla="*/ 104680 h 5717551"/>
                <a:gd name="connsiteX9" fmla="*/ 3714600 w 6934753"/>
                <a:gd name="connsiteY9" fmla="*/ 322394 h 5717551"/>
                <a:gd name="connsiteX10" fmla="*/ 4629000 w 6934753"/>
                <a:gd name="connsiteY10" fmla="*/ 409480 h 5717551"/>
                <a:gd name="connsiteX11" fmla="*/ 5020886 w 6934753"/>
                <a:gd name="connsiteY11" fmla="*/ 32109 h 5717551"/>
                <a:gd name="connsiteX12" fmla="*/ 5746600 w 6934753"/>
                <a:gd name="connsiteY12" fmla="*/ 32109 h 5717551"/>
                <a:gd name="connsiteX13" fmla="*/ 6501343 w 6934753"/>
                <a:gd name="connsiteY13" fmla="*/ 133709 h 5717551"/>
                <a:gd name="connsiteX14" fmla="*/ 6646486 w 6934753"/>
                <a:gd name="connsiteY14" fmla="*/ 409480 h 5717551"/>
                <a:gd name="connsiteX15" fmla="*/ 6777114 w 6934753"/>
                <a:gd name="connsiteY15" fmla="*/ 1251309 h 5717551"/>
                <a:gd name="connsiteX16" fmla="*/ 6646486 w 6934753"/>
                <a:gd name="connsiteY16" fmla="*/ 1585137 h 5717551"/>
                <a:gd name="connsiteX17" fmla="*/ 6544886 w 6934753"/>
                <a:gd name="connsiteY17" fmla="*/ 2630166 h 5717551"/>
                <a:gd name="connsiteX18" fmla="*/ 6864200 w 6934753"/>
                <a:gd name="connsiteY18" fmla="*/ 3210737 h 5717551"/>
                <a:gd name="connsiteX19" fmla="*/ 6457800 w 6934753"/>
                <a:gd name="connsiteY19" fmla="*/ 4168680 h 5717551"/>
                <a:gd name="connsiteX20" fmla="*/ 6922257 w 6934753"/>
                <a:gd name="connsiteY20" fmla="*/ 5097594 h 5717551"/>
                <a:gd name="connsiteX21" fmla="*/ 6675514 w 6934753"/>
                <a:gd name="connsiteY21" fmla="*/ 5707194 h 5717551"/>
                <a:gd name="connsiteX22" fmla="*/ 5412771 w 6934753"/>
                <a:gd name="connsiteY22" fmla="*/ 5474966 h 5717551"/>
                <a:gd name="connsiteX23" fmla="*/ 4454828 w 6934753"/>
                <a:gd name="connsiteY23" fmla="*/ 5387880 h 5717551"/>
                <a:gd name="connsiteX24" fmla="*/ 3627514 w 6934753"/>
                <a:gd name="connsiteY24" fmla="*/ 5663652 h 5717551"/>
                <a:gd name="connsiteX25" fmla="*/ 2785686 w 6934753"/>
                <a:gd name="connsiteY25" fmla="*/ 5039537 h 5717551"/>
                <a:gd name="connsiteX26" fmla="*/ 1668086 w 6934753"/>
                <a:gd name="connsiteY26" fmla="*/ 5344337 h 5717551"/>
                <a:gd name="connsiteX27" fmla="*/ 637571 w 6934753"/>
                <a:gd name="connsiteY27" fmla="*/ 4807309 h 5717551"/>
                <a:gd name="connsiteX28" fmla="*/ 42486 w 6934753"/>
                <a:gd name="connsiteY28" fmla="*/ 4487994 h 5717551"/>
                <a:gd name="connsiteX29" fmla="*/ 57000 w 6934753"/>
                <a:gd name="connsiteY29" fmla="*/ 3718737 h 5717551"/>
                <a:gd name="connsiteX30" fmla="*/ 129571 w 6934753"/>
                <a:gd name="connsiteY30" fmla="*/ 2673709 h 5717551"/>
                <a:gd name="connsiteX31" fmla="*/ 86028 w 6934753"/>
                <a:gd name="connsiteY31" fmla="*/ 1889937 h 5717551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251593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46564 w 6934753"/>
                <a:gd name="connsiteY24" fmla="*/ 5508033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76157 w 6924882"/>
                <a:gd name="connsiteY0" fmla="*/ 1877193 h 5704807"/>
                <a:gd name="connsiteX1" fmla="*/ 18100 w 6924882"/>
                <a:gd name="connsiteY1" fmla="*/ 1107936 h 5704807"/>
                <a:gd name="connsiteX2" fmla="*/ 105186 w 6924882"/>
                <a:gd name="connsiteY2" fmla="*/ 440279 h 5704807"/>
                <a:gd name="connsiteX3" fmla="*/ 482557 w 6924882"/>
                <a:gd name="connsiteY3" fmla="*/ 89668 h 5704807"/>
                <a:gd name="connsiteX4" fmla="*/ 1005072 w 6924882"/>
                <a:gd name="connsiteY4" fmla="*/ 193536 h 5704807"/>
                <a:gd name="connsiteX5" fmla="*/ 1401947 w 6924882"/>
                <a:gd name="connsiteY5" fmla="*/ 253861 h 5704807"/>
                <a:gd name="connsiteX6" fmla="*/ 1987961 w 6924882"/>
                <a:gd name="connsiteY6" fmla="*/ 312825 h 5704807"/>
                <a:gd name="connsiteX7" fmla="*/ 2587129 w 6924882"/>
                <a:gd name="connsiteY7" fmla="*/ 135479 h 5704807"/>
                <a:gd name="connsiteX8" fmla="*/ 3240272 w 6924882"/>
                <a:gd name="connsiteY8" fmla="*/ 91936 h 5704807"/>
                <a:gd name="connsiteX9" fmla="*/ 3704729 w 6924882"/>
                <a:gd name="connsiteY9" fmla="*/ 309650 h 5704807"/>
                <a:gd name="connsiteX10" fmla="*/ 4619129 w 6924882"/>
                <a:gd name="connsiteY10" fmla="*/ 396736 h 5704807"/>
                <a:gd name="connsiteX11" fmla="*/ 5163415 w 6924882"/>
                <a:gd name="connsiteY11" fmla="*/ 38415 h 5704807"/>
                <a:gd name="connsiteX12" fmla="*/ 5736729 w 6924882"/>
                <a:gd name="connsiteY12" fmla="*/ 19365 h 5704807"/>
                <a:gd name="connsiteX13" fmla="*/ 6491472 w 6924882"/>
                <a:gd name="connsiteY13" fmla="*/ 120965 h 5704807"/>
                <a:gd name="connsiteX14" fmla="*/ 6636615 w 6924882"/>
                <a:gd name="connsiteY14" fmla="*/ 396736 h 5704807"/>
                <a:gd name="connsiteX15" fmla="*/ 6767243 w 6924882"/>
                <a:gd name="connsiteY15" fmla="*/ 1238565 h 5704807"/>
                <a:gd name="connsiteX16" fmla="*/ 6636615 w 6924882"/>
                <a:gd name="connsiteY16" fmla="*/ 1572393 h 5704807"/>
                <a:gd name="connsiteX17" fmla="*/ 6535015 w 6924882"/>
                <a:gd name="connsiteY17" fmla="*/ 2617422 h 5704807"/>
                <a:gd name="connsiteX18" fmla="*/ 6854329 w 6924882"/>
                <a:gd name="connsiteY18" fmla="*/ 3197993 h 5704807"/>
                <a:gd name="connsiteX19" fmla="*/ 6447929 w 6924882"/>
                <a:gd name="connsiteY19" fmla="*/ 4155936 h 5704807"/>
                <a:gd name="connsiteX20" fmla="*/ 6912386 w 6924882"/>
                <a:gd name="connsiteY20" fmla="*/ 5084850 h 5704807"/>
                <a:gd name="connsiteX21" fmla="*/ 6665643 w 6924882"/>
                <a:gd name="connsiteY21" fmla="*/ 5694450 h 5704807"/>
                <a:gd name="connsiteX22" fmla="*/ 5402900 w 6924882"/>
                <a:gd name="connsiteY22" fmla="*/ 5462222 h 5704807"/>
                <a:gd name="connsiteX23" fmla="*/ 4444957 w 6924882"/>
                <a:gd name="connsiteY23" fmla="*/ 5375136 h 5704807"/>
                <a:gd name="connsiteX24" fmla="*/ 3636693 w 6924882"/>
                <a:gd name="connsiteY24" fmla="*/ 5508033 h 5704807"/>
                <a:gd name="connsiteX25" fmla="*/ 2775815 w 6924882"/>
                <a:gd name="connsiteY25" fmla="*/ 5331593 h 5704807"/>
                <a:gd name="connsiteX26" fmla="*/ 1658215 w 6924882"/>
                <a:gd name="connsiteY26" fmla="*/ 5331593 h 5704807"/>
                <a:gd name="connsiteX27" fmla="*/ 494350 w 6924882"/>
                <a:gd name="connsiteY27" fmla="*/ 5261290 h 5704807"/>
                <a:gd name="connsiteX28" fmla="*/ 32615 w 6924882"/>
                <a:gd name="connsiteY28" fmla="*/ 4475250 h 5704807"/>
                <a:gd name="connsiteX29" fmla="*/ 47129 w 6924882"/>
                <a:gd name="connsiteY29" fmla="*/ 3705993 h 5704807"/>
                <a:gd name="connsiteX30" fmla="*/ 119700 w 6924882"/>
                <a:gd name="connsiteY30" fmla="*/ 2660965 h 5704807"/>
                <a:gd name="connsiteX31" fmla="*/ 76157 w 692488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35283 w 6923472"/>
                <a:gd name="connsiteY24" fmla="*/ 55080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54333 w 6923472"/>
                <a:gd name="connsiteY24" fmla="*/ 54318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853432"/>
                <a:gd name="connsiteY0" fmla="*/ 1877193 h 5711209"/>
                <a:gd name="connsiteX1" fmla="*/ 16690 w 6853432"/>
                <a:gd name="connsiteY1" fmla="*/ 1107936 h 5711209"/>
                <a:gd name="connsiteX2" fmla="*/ 103776 w 6853432"/>
                <a:gd name="connsiteY2" fmla="*/ 440279 h 5711209"/>
                <a:gd name="connsiteX3" fmla="*/ 481147 w 6853432"/>
                <a:gd name="connsiteY3" fmla="*/ 89668 h 5711209"/>
                <a:gd name="connsiteX4" fmla="*/ 1003662 w 6853432"/>
                <a:gd name="connsiteY4" fmla="*/ 193536 h 5711209"/>
                <a:gd name="connsiteX5" fmla="*/ 1400537 w 6853432"/>
                <a:gd name="connsiteY5" fmla="*/ 253861 h 5711209"/>
                <a:gd name="connsiteX6" fmla="*/ 1986551 w 6853432"/>
                <a:gd name="connsiteY6" fmla="*/ 312825 h 5711209"/>
                <a:gd name="connsiteX7" fmla="*/ 2585719 w 6853432"/>
                <a:gd name="connsiteY7" fmla="*/ 135479 h 5711209"/>
                <a:gd name="connsiteX8" fmla="*/ 3238862 w 6853432"/>
                <a:gd name="connsiteY8" fmla="*/ 91936 h 5711209"/>
                <a:gd name="connsiteX9" fmla="*/ 3703319 w 6853432"/>
                <a:gd name="connsiteY9" fmla="*/ 309650 h 5711209"/>
                <a:gd name="connsiteX10" fmla="*/ 4617719 w 6853432"/>
                <a:gd name="connsiteY10" fmla="*/ 396736 h 5711209"/>
                <a:gd name="connsiteX11" fmla="*/ 5162005 w 6853432"/>
                <a:gd name="connsiteY11" fmla="*/ 38415 h 5711209"/>
                <a:gd name="connsiteX12" fmla="*/ 5735319 w 6853432"/>
                <a:gd name="connsiteY12" fmla="*/ 19365 h 5711209"/>
                <a:gd name="connsiteX13" fmla="*/ 6490062 w 6853432"/>
                <a:gd name="connsiteY13" fmla="*/ 120965 h 5711209"/>
                <a:gd name="connsiteX14" fmla="*/ 6635205 w 6853432"/>
                <a:gd name="connsiteY14" fmla="*/ 396736 h 5711209"/>
                <a:gd name="connsiteX15" fmla="*/ 6765833 w 6853432"/>
                <a:gd name="connsiteY15" fmla="*/ 1238565 h 5711209"/>
                <a:gd name="connsiteX16" fmla="*/ 6635205 w 6853432"/>
                <a:gd name="connsiteY16" fmla="*/ 1572393 h 5711209"/>
                <a:gd name="connsiteX17" fmla="*/ 6533605 w 6853432"/>
                <a:gd name="connsiteY17" fmla="*/ 2617422 h 5711209"/>
                <a:gd name="connsiteX18" fmla="*/ 6852919 w 6853432"/>
                <a:gd name="connsiteY18" fmla="*/ 3197993 h 5711209"/>
                <a:gd name="connsiteX19" fmla="*/ 6446519 w 6853432"/>
                <a:gd name="connsiteY19" fmla="*/ 4155936 h 5711209"/>
                <a:gd name="connsiteX20" fmla="*/ 6758576 w 6853432"/>
                <a:gd name="connsiteY20" fmla="*/ 4951500 h 5711209"/>
                <a:gd name="connsiteX21" fmla="*/ 6664233 w 6853432"/>
                <a:gd name="connsiteY21" fmla="*/ 5694450 h 5711209"/>
                <a:gd name="connsiteX22" fmla="*/ 5401490 w 6853432"/>
                <a:gd name="connsiteY22" fmla="*/ 5462222 h 5711209"/>
                <a:gd name="connsiteX23" fmla="*/ 4443547 w 6853432"/>
                <a:gd name="connsiteY23" fmla="*/ 5375136 h 5711209"/>
                <a:gd name="connsiteX24" fmla="*/ 3654333 w 6853432"/>
                <a:gd name="connsiteY24" fmla="*/ 5431833 h 5711209"/>
                <a:gd name="connsiteX25" fmla="*/ 2774405 w 6853432"/>
                <a:gd name="connsiteY25" fmla="*/ 5331593 h 5711209"/>
                <a:gd name="connsiteX26" fmla="*/ 1656805 w 6853432"/>
                <a:gd name="connsiteY26" fmla="*/ 5331593 h 5711209"/>
                <a:gd name="connsiteX27" fmla="*/ 473890 w 6853432"/>
                <a:gd name="connsiteY27" fmla="*/ 5423215 h 5711209"/>
                <a:gd name="connsiteX28" fmla="*/ 31205 w 6853432"/>
                <a:gd name="connsiteY28" fmla="*/ 4475250 h 5711209"/>
                <a:gd name="connsiteX29" fmla="*/ 45719 w 6853432"/>
                <a:gd name="connsiteY29" fmla="*/ 3705993 h 5711209"/>
                <a:gd name="connsiteX30" fmla="*/ 118290 w 6853432"/>
                <a:gd name="connsiteY30" fmla="*/ 2660965 h 5711209"/>
                <a:gd name="connsiteX31" fmla="*/ 74747 w 6853432"/>
                <a:gd name="connsiteY31" fmla="*/ 1877193 h 5711209"/>
                <a:gd name="connsiteX0" fmla="*/ 74747 w 6853432"/>
                <a:gd name="connsiteY0" fmla="*/ 1877193 h 5492451"/>
                <a:gd name="connsiteX1" fmla="*/ 16690 w 6853432"/>
                <a:gd name="connsiteY1" fmla="*/ 1107936 h 5492451"/>
                <a:gd name="connsiteX2" fmla="*/ 103776 w 6853432"/>
                <a:gd name="connsiteY2" fmla="*/ 440279 h 5492451"/>
                <a:gd name="connsiteX3" fmla="*/ 481147 w 6853432"/>
                <a:gd name="connsiteY3" fmla="*/ 89668 h 5492451"/>
                <a:gd name="connsiteX4" fmla="*/ 1003662 w 6853432"/>
                <a:gd name="connsiteY4" fmla="*/ 193536 h 5492451"/>
                <a:gd name="connsiteX5" fmla="*/ 1400537 w 6853432"/>
                <a:gd name="connsiteY5" fmla="*/ 253861 h 5492451"/>
                <a:gd name="connsiteX6" fmla="*/ 1986551 w 6853432"/>
                <a:gd name="connsiteY6" fmla="*/ 312825 h 5492451"/>
                <a:gd name="connsiteX7" fmla="*/ 2585719 w 6853432"/>
                <a:gd name="connsiteY7" fmla="*/ 135479 h 5492451"/>
                <a:gd name="connsiteX8" fmla="*/ 3238862 w 6853432"/>
                <a:gd name="connsiteY8" fmla="*/ 91936 h 5492451"/>
                <a:gd name="connsiteX9" fmla="*/ 3703319 w 6853432"/>
                <a:gd name="connsiteY9" fmla="*/ 309650 h 5492451"/>
                <a:gd name="connsiteX10" fmla="*/ 4617719 w 6853432"/>
                <a:gd name="connsiteY10" fmla="*/ 396736 h 5492451"/>
                <a:gd name="connsiteX11" fmla="*/ 5162005 w 6853432"/>
                <a:gd name="connsiteY11" fmla="*/ 38415 h 5492451"/>
                <a:gd name="connsiteX12" fmla="*/ 5735319 w 6853432"/>
                <a:gd name="connsiteY12" fmla="*/ 19365 h 5492451"/>
                <a:gd name="connsiteX13" fmla="*/ 6490062 w 6853432"/>
                <a:gd name="connsiteY13" fmla="*/ 120965 h 5492451"/>
                <a:gd name="connsiteX14" fmla="*/ 6635205 w 6853432"/>
                <a:gd name="connsiteY14" fmla="*/ 396736 h 5492451"/>
                <a:gd name="connsiteX15" fmla="*/ 6765833 w 6853432"/>
                <a:gd name="connsiteY15" fmla="*/ 1238565 h 5492451"/>
                <a:gd name="connsiteX16" fmla="*/ 6635205 w 6853432"/>
                <a:gd name="connsiteY16" fmla="*/ 1572393 h 5492451"/>
                <a:gd name="connsiteX17" fmla="*/ 6533605 w 6853432"/>
                <a:gd name="connsiteY17" fmla="*/ 2617422 h 5492451"/>
                <a:gd name="connsiteX18" fmla="*/ 6852919 w 6853432"/>
                <a:gd name="connsiteY18" fmla="*/ 3197993 h 5492451"/>
                <a:gd name="connsiteX19" fmla="*/ 6446519 w 6853432"/>
                <a:gd name="connsiteY19" fmla="*/ 4155936 h 5492451"/>
                <a:gd name="connsiteX20" fmla="*/ 6758576 w 6853432"/>
                <a:gd name="connsiteY20" fmla="*/ 4951500 h 5492451"/>
                <a:gd name="connsiteX21" fmla="*/ 6445158 w 6853432"/>
                <a:gd name="connsiteY21" fmla="*/ 5446800 h 5492451"/>
                <a:gd name="connsiteX22" fmla="*/ 5401490 w 6853432"/>
                <a:gd name="connsiteY22" fmla="*/ 5462222 h 5492451"/>
                <a:gd name="connsiteX23" fmla="*/ 4443547 w 6853432"/>
                <a:gd name="connsiteY23" fmla="*/ 5375136 h 5492451"/>
                <a:gd name="connsiteX24" fmla="*/ 3654333 w 6853432"/>
                <a:gd name="connsiteY24" fmla="*/ 5431833 h 5492451"/>
                <a:gd name="connsiteX25" fmla="*/ 2774405 w 6853432"/>
                <a:gd name="connsiteY25" fmla="*/ 5331593 h 5492451"/>
                <a:gd name="connsiteX26" fmla="*/ 1656805 w 6853432"/>
                <a:gd name="connsiteY26" fmla="*/ 5331593 h 5492451"/>
                <a:gd name="connsiteX27" fmla="*/ 473890 w 6853432"/>
                <a:gd name="connsiteY27" fmla="*/ 5423215 h 5492451"/>
                <a:gd name="connsiteX28" fmla="*/ 31205 w 6853432"/>
                <a:gd name="connsiteY28" fmla="*/ 4475250 h 5492451"/>
                <a:gd name="connsiteX29" fmla="*/ 45719 w 6853432"/>
                <a:gd name="connsiteY29" fmla="*/ 3705993 h 5492451"/>
                <a:gd name="connsiteX30" fmla="*/ 118290 w 6853432"/>
                <a:gd name="connsiteY30" fmla="*/ 2660965 h 5492451"/>
                <a:gd name="connsiteX31" fmla="*/ 74747 w 6853432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533605 w 6765833"/>
                <a:gd name="connsiteY17" fmla="*/ 2617422 h 5492451"/>
                <a:gd name="connsiteX18" fmla="*/ 6662419 w 6765833"/>
                <a:gd name="connsiteY18" fmla="*/ 3197993 h 5492451"/>
                <a:gd name="connsiteX19" fmla="*/ 6446519 w 6765833"/>
                <a:gd name="connsiteY19" fmla="*/ 4155936 h 5492451"/>
                <a:gd name="connsiteX20" fmla="*/ 6758576 w 6765833"/>
                <a:gd name="connsiteY20" fmla="*/ 4951500 h 5492451"/>
                <a:gd name="connsiteX21" fmla="*/ 6445158 w 6765833"/>
                <a:gd name="connsiteY21" fmla="*/ 5446800 h 5492451"/>
                <a:gd name="connsiteX22" fmla="*/ 5401490 w 6765833"/>
                <a:gd name="connsiteY22" fmla="*/ 5462222 h 5492451"/>
                <a:gd name="connsiteX23" fmla="*/ 4443547 w 6765833"/>
                <a:gd name="connsiteY23" fmla="*/ 5375136 h 5492451"/>
                <a:gd name="connsiteX24" fmla="*/ 3654333 w 6765833"/>
                <a:gd name="connsiteY24" fmla="*/ 5431833 h 5492451"/>
                <a:gd name="connsiteX25" fmla="*/ 2774405 w 6765833"/>
                <a:gd name="connsiteY25" fmla="*/ 5331593 h 5492451"/>
                <a:gd name="connsiteX26" fmla="*/ 1656805 w 6765833"/>
                <a:gd name="connsiteY26" fmla="*/ 5331593 h 5492451"/>
                <a:gd name="connsiteX27" fmla="*/ 473890 w 6765833"/>
                <a:gd name="connsiteY27" fmla="*/ 5423215 h 5492451"/>
                <a:gd name="connsiteX28" fmla="*/ 31205 w 6765833"/>
                <a:gd name="connsiteY28" fmla="*/ 4475250 h 5492451"/>
                <a:gd name="connsiteX29" fmla="*/ 45719 w 6765833"/>
                <a:gd name="connsiteY29" fmla="*/ 3705993 h 5492451"/>
                <a:gd name="connsiteX30" fmla="*/ 118290 w 6765833"/>
                <a:gd name="connsiteY30" fmla="*/ 2660965 h 5492451"/>
                <a:gd name="connsiteX31" fmla="*/ 74747 w 6765833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723651 w 6765833"/>
                <a:gd name="connsiteY17" fmla="*/ 2519904 h 5492451"/>
                <a:gd name="connsiteX18" fmla="*/ 6533605 w 6765833"/>
                <a:gd name="connsiteY18" fmla="*/ 2617422 h 5492451"/>
                <a:gd name="connsiteX19" fmla="*/ 6662419 w 6765833"/>
                <a:gd name="connsiteY19" fmla="*/ 3197993 h 5492451"/>
                <a:gd name="connsiteX20" fmla="*/ 6446519 w 6765833"/>
                <a:gd name="connsiteY20" fmla="*/ 4155936 h 5492451"/>
                <a:gd name="connsiteX21" fmla="*/ 6758576 w 6765833"/>
                <a:gd name="connsiteY21" fmla="*/ 4951500 h 5492451"/>
                <a:gd name="connsiteX22" fmla="*/ 6445158 w 6765833"/>
                <a:gd name="connsiteY22" fmla="*/ 5446800 h 5492451"/>
                <a:gd name="connsiteX23" fmla="*/ 5401490 w 6765833"/>
                <a:gd name="connsiteY23" fmla="*/ 5462222 h 5492451"/>
                <a:gd name="connsiteX24" fmla="*/ 4443547 w 6765833"/>
                <a:gd name="connsiteY24" fmla="*/ 5375136 h 5492451"/>
                <a:gd name="connsiteX25" fmla="*/ 3654333 w 6765833"/>
                <a:gd name="connsiteY25" fmla="*/ 5431833 h 5492451"/>
                <a:gd name="connsiteX26" fmla="*/ 2774405 w 6765833"/>
                <a:gd name="connsiteY26" fmla="*/ 5331593 h 5492451"/>
                <a:gd name="connsiteX27" fmla="*/ 1656805 w 6765833"/>
                <a:gd name="connsiteY27" fmla="*/ 5331593 h 5492451"/>
                <a:gd name="connsiteX28" fmla="*/ 473890 w 6765833"/>
                <a:gd name="connsiteY28" fmla="*/ 5423215 h 5492451"/>
                <a:gd name="connsiteX29" fmla="*/ 31205 w 6765833"/>
                <a:gd name="connsiteY29" fmla="*/ 4475250 h 5492451"/>
                <a:gd name="connsiteX30" fmla="*/ 45719 w 6765833"/>
                <a:gd name="connsiteY30" fmla="*/ 3705993 h 5492451"/>
                <a:gd name="connsiteX31" fmla="*/ 118290 w 6765833"/>
                <a:gd name="connsiteY31" fmla="*/ 2660965 h 5492451"/>
                <a:gd name="connsiteX32" fmla="*/ 74747 w 6765833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533605 w 6758576"/>
                <a:gd name="connsiteY18" fmla="*/ 2617422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666955 w 6758576"/>
                <a:gd name="connsiteY18" fmla="*/ 2722197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723651 w 6762167"/>
                <a:gd name="connsiteY17" fmla="*/ 25199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695076 w 6762167"/>
                <a:gd name="connsiteY17" fmla="*/ 22532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03319 w 6762167"/>
                <a:gd name="connsiteY9" fmla="*/ 30087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22369 w 6762167"/>
                <a:gd name="connsiteY9" fmla="*/ 16752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86551 w 6762167"/>
                <a:gd name="connsiteY6" fmla="*/ 3040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16510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5247 h 5497577"/>
                <a:gd name="connsiteX1" fmla="*/ 16690 w 6762167"/>
                <a:gd name="connsiteY1" fmla="*/ 1095990 h 5497577"/>
                <a:gd name="connsiteX2" fmla="*/ 103776 w 6762167"/>
                <a:gd name="connsiteY2" fmla="*/ 428333 h 5497577"/>
                <a:gd name="connsiteX3" fmla="*/ 481147 w 6762167"/>
                <a:gd name="connsiteY3" fmla="*/ 77722 h 5497577"/>
                <a:gd name="connsiteX4" fmla="*/ 1003662 w 6762167"/>
                <a:gd name="connsiteY4" fmla="*/ 181590 h 5497577"/>
                <a:gd name="connsiteX5" fmla="*/ 1400537 w 6762167"/>
                <a:gd name="connsiteY5" fmla="*/ 213340 h 5497577"/>
                <a:gd name="connsiteX6" fmla="*/ 1967501 w 6762167"/>
                <a:gd name="connsiteY6" fmla="*/ 186579 h 5497577"/>
                <a:gd name="connsiteX7" fmla="*/ 2585719 w 6762167"/>
                <a:gd name="connsiteY7" fmla="*/ 123533 h 5497577"/>
                <a:gd name="connsiteX8" fmla="*/ 3238862 w 6762167"/>
                <a:gd name="connsiteY8" fmla="*/ 79990 h 5497577"/>
                <a:gd name="connsiteX9" fmla="*/ 3722369 w 6762167"/>
                <a:gd name="connsiteY9" fmla="*/ 164354 h 5497577"/>
                <a:gd name="connsiteX10" fmla="*/ 4531994 w 6762167"/>
                <a:gd name="connsiteY10" fmla="*/ 175240 h 5497577"/>
                <a:gd name="connsiteX11" fmla="*/ 5162005 w 6762167"/>
                <a:gd name="connsiteY11" fmla="*/ 26469 h 5497577"/>
                <a:gd name="connsiteX12" fmla="*/ 5735319 w 6762167"/>
                <a:gd name="connsiteY12" fmla="*/ 7419 h 5497577"/>
                <a:gd name="connsiteX13" fmla="*/ 6490062 w 6762167"/>
                <a:gd name="connsiteY13" fmla="*/ 109019 h 5497577"/>
                <a:gd name="connsiteX14" fmla="*/ 6635205 w 6762167"/>
                <a:gd name="connsiteY14" fmla="*/ 384790 h 5497577"/>
                <a:gd name="connsiteX15" fmla="*/ 6651533 w 6762167"/>
                <a:gd name="connsiteY15" fmla="*/ 1140894 h 5497577"/>
                <a:gd name="connsiteX16" fmla="*/ 6635205 w 6762167"/>
                <a:gd name="connsiteY16" fmla="*/ 1560447 h 5497577"/>
                <a:gd name="connsiteX17" fmla="*/ 6695076 w 6762167"/>
                <a:gd name="connsiteY17" fmla="*/ 2241258 h 5497577"/>
                <a:gd name="connsiteX18" fmla="*/ 6666955 w 6762167"/>
                <a:gd name="connsiteY18" fmla="*/ 2710251 h 5497577"/>
                <a:gd name="connsiteX19" fmla="*/ 6662419 w 6762167"/>
                <a:gd name="connsiteY19" fmla="*/ 3186047 h 5497577"/>
                <a:gd name="connsiteX20" fmla="*/ 6617969 w 6762167"/>
                <a:gd name="connsiteY20" fmla="*/ 4143990 h 5497577"/>
                <a:gd name="connsiteX21" fmla="*/ 6758576 w 6762167"/>
                <a:gd name="connsiteY21" fmla="*/ 4939554 h 5497577"/>
                <a:gd name="connsiteX22" fmla="*/ 6445158 w 6762167"/>
                <a:gd name="connsiteY22" fmla="*/ 5434854 h 5497577"/>
                <a:gd name="connsiteX23" fmla="*/ 5401490 w 6762167"/>
                <a:gd name="connsiteY23" fmla="*/ 5450276 h 5497577"/>
                <a:gd name="connsiteX24" fmla="*/ 4443547 w 6762167"/>
                <a:gd name="connsiteY24" fmla="*/ 5363190 h 5497577"/>
                <a:gd name="connsiteX25" fmla="*/ 3654333 w 6762167"/>
                <a:gd name="connsiteY25" fmla="*/ 5419887 h 5497577"/>
                <a:gd name="connsiteX26" fmla="*/ 2774405 w 6762167"/>
                <a:gd name="connsiteY26" fmla="*/ 5319647 h 5497577"/>
                <a:gd name="connsiteX27" fmla="*/ 1656805 w 6762167"/>
                <a:gd name="connsiteY27" fmla="*/ 5443472 h 5497577"/>
                <a:gd name="connsiteX28" fmla="*/ 473890 w 6762167"/>
                <a:gd name="connsiteY28" fmla="*/ 5411269 h 5497577"/>
                <a:gd name="connsiteX29" fmla="*/ 31205 w 6762167"/>
                <a:gd name="connsiteY29" fmla="*/ 4463304 h 5497577"/>
                <a:gd name="connsiteX30" fmla="*/ 45719 w 6762167"/>
                <a:gd name="connsiteY30" fmla="*/ 3694047 h 5497577"/>
                <a:gd name="connsiteX31" fmla="*/ 118290 w 6762167"/>
                <a:gd name="connsiteY31" fmla="*/ 2649019 h 5497577"/>
                <a:gd name="connsiteX32" fmla="*/ 74747 w 6762167"/>
                <a:gd name="connsiteY32" fmla="*/ 1865247 h 54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62167" h="5497577">
                  <a:moveTo>
                    <a:pt x="74747" y="1865247"/>
                  </a:moveTo>
                  <a:cubicBezTo>
                    <a:pt x="57814" y="1606409"/>
                    <a:pt x="11852" y="1335476"/>
                    <a:pt x="16690" y="1095990"/>
                  </a:cubicBezTo>
                  <a:cubicBezTo>
                    <a:pt x="21528" y="856504"/>
                    <a:pt x="26367" y="598044"/>
                    <a:pt x="103776" y="428333"/>
                  </a:cubicBezTo>
                  <a:cubicBezTo>
                    <a:pt x="181185" y="258622"/>
                    <a:pt x="331166" y="118846"/>
                    <a:pt x="481147" y="77722"/>
                  </a:cubicBezTo>
                  <a:cubicBezTo>
                    <a:pt x="631128" y="36598"/>
                    <a:pt x="850430" y="158987"/>
                    <a:pt x="1003662" y="181590"/>
                  </a:cubicBezTo>
                  <a:cubicBezTo>
                    <a:pt x="1156894" y="204193"/>
                    <a:pt x="1239897" y="212509"/>
                    <a:pt x="1400537" y="213340"/>
                  </a:cubicBezTo>
                  <a:cubicBezTo>
                    <a:pt x="1561177" y="214171"/>
                    <a:pt x="1769971" y="201547"/>
                    <a:pt x="1967501" y="186579"/>
                  </a:cubicBezTo>
                  <a:cubicBezTo>
                    <a:pt x="2165031" y="171611"/>
                    <a:pt x="2379646" y="144548"/>
                    <a:pt x="2585719" y="123533"/>
                  </a:cubicBezTo>
                  <a:cubicBezTo>
                    <a:pt x="2797613" y="105768"/>
                    <a:pt x="3049421" y="73187"/>
                    <a:pt x="3238862" y="79990"/>
                  </a:cubicBezTo>
                  <a:cubicBezTo>
                    <a:pt x="3428303" y="86793"/>
                    <a:pt x="3506847" y="148479"/>
                    <a:pt x="3722369" y="164354"/>
                  </a:cubicBezTo>
                  <a:cubicBezTo>
                    <a:pt x="3937891" y="180229"/>
                    <a:pt x="4292055" y="198221"/>
                    <a:pt x="4531994" y="175240"/>
                  </a:cubicBezTo>
                  <a:cubicBezTo>
                    <a:pt x="4771933" y="152259"/>
                    <a:pt x="4961451" y="54439"/>
                    <a:pt x="5162005" y="26469"/>
                  </a:cubicBezTo>
                  <a:cubicBezTo>
                    <a:pt x="5362559" y="-1501"/>
                    <a:pt x="5513976" y="-6339"/>
                    <a:pt x="5735319" y="7419"/>
                  </a:cubicBezTo>
                  <a:cubicBezTo>
                    <a:pt x="5956662" y="21177"/>
                    <a:pt x="6340081" y="46124"/>
                    <a:pt x="6490062" y="109019"/>
                  </a:cubicBezTo>
                  <a:cubicBezTo>
                    <a:pt x="6640043" y="171914"/>
                    <a:pt x="6608293" y="212811"/>
                    <a:pt x="6635205" y="384790"/>
                  </a:cubicBezTo>
                  <a:cubicBezTo>
                    <a:pt x="6662117" y="556769"/>
                    <a:pt x="6651533" y="944951"/>
                    <a:pt x="6651533" y="1140894"/>
                  </a:cubicBezTo>
                  <a:cubicBezTo>
                    <a:pt x="6651533" y="1336837"/>
                    <a:pt x="6627948" y="1377053"/>
                    <a:pt x="6635205" y="1560447"/>
                  </a:cubicBezTo>
                  <a:cubicBezTo>
                    <a:pt x="6642462" y="1743841"/>
                    <a:pt x="6712009" y="2067087"/>
                    <a:pt x="6695076" y="2241258"/>
                  </a:cubicBezTo>
                  <a:cubicBezTo>
                    <a:pt x="6678143" y="2415429"/>
                    <a:pt x="6672398" y="2552786"/>
                    <a:pt x="6666955" y="2710251"/>
                  </a:cubicBezTo>
                  <a:cubicBezTo>
                    <a:pt x="6661512" y="2867716"/>
                    <a:pt x="6670583" y="2947091"/>
                    <a:pt x="6662419" y="3186047"/>
                  </a:cubicBezTo>
                  <a:cubicBezTo>
                    <a:pt x="6654255" y="3425003"/>
                    <a:pt x="6601943" y="3851739"/>
                    <a:pt x="6617969" y="4143990"/>
                  </a:cubicBezTo>
                  <a:cubicBezTo>
                    <a:pt x="6633995" y="4436241"/>
                    <a:pt x="6787378" y="4724410"/>
                    <a:pt x="6758576" y="4939554"/>
                  </a:cubicBezTo>
                  <a:cubicBezTo>
                    <a:pt x="6729774" y="5154698"/>
                    <a:pt x="6671339" y="5349734"/>
                    <a:pt x="6445158" y="5434854"/>
                  </a:cubicBezTo>
                  <a:cubicBezTo>
                    <a:pt x="6218977" y="5519974"/>
                    <a:pt x="5735092" y="5462220"/>
                    <a:pt x="5401490" y="5450276"/>
                  </a:cubicBezTo>
                  <a:cubicBezTo>
                    <a:pt x="5067888" y="5438332"/>
                    <a:pt x="4734740" y="5368255"/>
                    <a:pt x="4443547" y="5363190"/>
                  </a:cubicBezTo>
                  <a:cubicBezTo>
                    <a:pt x="4152354" y="5358125"/>
                    <a:pt x="3932523" y="5427144"/>
                    <a:pt x="3654333" y="5419887"/>
                  </a:cubicBezTo>
                  <a:cubicBezTo>
                    <a:pt x="3376143" y="5412630"/>
                    <a:pt x="3107326" y="5315716"/>
                    <a:pt x="2774405" y="5319647"/>
                  </a:cubicBezTo>
                  <a:cubicBezTo>
                    <a:pt x="2441484" y="5323578"/>
                    <a:pt x="2040224" y="5428202"/>
                    <a:pt x="1656805" y="5443472"/>
                  </a:cubicBezTo>
                  <a:cubicBezTo>
                    <a:pt x="1273386" y="5458742"/>
                    <a:pt x="744823" y="5574630"/>
                    <a:pt x="473890" y="5411269"/>
                  </a:cubicBezTo>
                  <a:cubicBezTo>
                    <a:pt x="202957" y="5247908"/>
                    <a:pt x="102567" y="4749508"/>
                    <a:pt x="31205" y="4463304"/>
                  </a:cubicBezTo>
                  <a:cubicBezTo>
                    <a:pt x="-40157" y="4177100"/>
                    <a:pt x="31205" y="3996428"/>
                    <a:pt x="45719" y="3694047"/>
                  </a:cubicBezTo>
                  <a:cubicBezTo>
                    <a:pt x="60233" y="3391666"/>
                    <a:pt x="108614" y="2951400"/>
                    <a:pt x="118290" y="2649019"/>
                  </a:cubicBezTo>
                  <a:cubicBezTo>
                    <a:pt x="127966" y="2346638"/>
                    <a:pt x="91680" y="2124085"/>
                    <a:pt x="74747" y="1865247"/>
                  </a:cubicBezTo>
                  <a:close/>
                </a:path>
              </a:pathLst>
            </a:cu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50B5A5A-E5E6-4F5F-9519-55A70DEBA9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3039"/>
            <a:ext cx="12192000" cy="3049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7993A39-1D6F-4352-8AE4-AD4C5E59C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4" y="420307"/>
            <a:ext cx="2508845" cy="11980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D5A0277-635C-4A99-83BA-92286D98FF5F}"/>
              </a:ext>
            </a:extLst>
          </p:cNvPr>
          <p:cNvSpPr txBox="1"/>
          <p:nvPr/>
        </p:nvSpPr>
        <p:spPr>
          <a:xfrm>
            <a:off x="2924501" y="696163"/>
            <a:ext cx="806502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400" b="0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3400" b="0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400" b="0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3400" b="0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400" b="0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400" b="0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3400" b="0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400" b="0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400" b="0" i="0" u="none" strike="noStrike" kern="1200" cap="none" spc="0" normalizeH="0" baseline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3400" b="0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sz="3400" b="0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7700AE3-230D-4728-9FC2-283DF135915F}"/>
              </a:ext>
            </a:extLst>
          </p:cNvPr>
          <p:cNvSpPr txBox="1"/>
          <p:nvPr/>
        </p:nvSpPr>
        <p:spPr>
          <a:xfrm>
            <a:off x="4943670" y="1785792"/>
            <a:ext cx="2217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797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28 + 12 = 40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E3B5F0B-9DB6-4DEE-8D2A-64491D76B947}"/>
              </a:ext>
            </a:extLst>
          </p:cNvPr>
          <p:cNvSpPr txBox="1"/>
          <p:nvPr/>
        </p:nvSpPr>
        <p:spPr>
          <a:xfrm>
            <a:off x="4943669" y="2506820"/>
            <a:ext cx="2217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797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 + 28 = 40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6B97CDD-AA9B-49E2-946D-E6ED9CC94D59}"/>
              </a:ext>
            </a:extLst>
          </p:cNvPr>
          <p:cNvSpPr txBox="1"/>
          <p:nvPr/>
        </p:nvSpPr>
        <p:spPr>
          <a:xfrm>
            <a:off x="7826297" y="1785792"/>
            <a:ext cx="2217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797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40 – 28 = 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3D0970E-A090-41F8-B421-8E6FB2D2D170}"/>
              </a:ext>
            </a:extLst>
          </p:cNvPr>
          <p:cNvSpPr txBox="1"/>
          <p:nvPr/>
        </p:nvSpPr>
        <p:spPr>
          <a:xfrm>
            <a:off x="7837536" y="2501533"/>
            <a:ext cx="2217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797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40 – 12 = 28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970259A-940E-4E15-860B-972F217D863D}"/>
              </a:ext>
            </a:extLst>
          </p:cNvPr>
          <p:cNvSpPr/>
          <p:nvPr/>
        </p:nvSpPr>
        <p:spPr>
          <a:xfrm>
            <a:off x="884267" y="1825978"/>
            <a:ext cx="3429993" cy="3432562"/>
          </a:xfrm>
          <a:prstGeom prst="rect">
            <a:avLst/>
          </a:prstGeom>
          <a:solidFill>
            <a:srgbClr val="FFD347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1B91CCA3-29FD-4128-8F8D-35358EC9872D}"/>
              </a:ext>
            </a:extLst>
          </p:cNvPr>
          <p:cNvSpPr/>
          <p:nvPr/>
        </p:nvSpPr>
        <p:spPr>
          <a:xfrm>
            <a:off x="920985" y="1862770"/>
            <a:ext cx="1109169" cy="1109169"/>
          </a:xfrm>
          <a:prstGeom prst="ellipse">
            <a:avLst/>
          </a:prstGeom>
          <a:solidFill>
            <a:srgbClr val="FF9F9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78C000EB-73A7-4DFE-A538-ADEFFDEE099A}"/>
              </a:ext>
            </a:extLst>
          </p:cNvPr>
          <p:cNvSpPr/>
          <p:nvPr/>
        </p:nvSpPr>
        <p:spPr>
          <a:xfrm>
            <a:off x="2054544" y="1872196"/>
            <a:ext cx="1109169" cy="1109169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06C651FF-73B1-48AB-AF3E-4B98C17AA75D}"/>
              </a:ext>
            </a:extLst>
          </p:cNvPr>
          <p:cNvSpPr/>
          <p:nvPr/>
        </p:nvSpPr>
        <p:spPr>
          <a:xfrm>
            <a:off x="3188103" y="1881621"/>
            <a:ext cx="1109169" cy="1109169"/>
          </a:xfrm>
          <a:prstGeom prst="ellipse">
            <a:avLst/>
          </a:prstGeom>
          <a:solidFill>
            <a:srgbClr val="9E5EC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2BD4438D-75B9-4267-8DFC-7A7788BC95D0}"/>
              </a:ext>
            </a:extLst>
          </p:cNvPr>
          <p:cNvSpPr/>
          <p:nvPr/>
        </p:nvSpPr>
        <p:spPr>
          <a:xfrm>
            <a:off x="918704" y="3006071"/>
            <a:ext cx="1109169" cy="1109169"/>
          </a:xfrm>
          <a:prstGeom prst="ellipse">
            <a:avLst/>
          </a:prstGeom>
          <a:solidFill>
            <a:srgbClr val="6DCFF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28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05E23F4E-C12B-4F08-9C83-9D27D3E8E50B}"/>
              </a:ext>
            </a:extLst>
          </p:cNvPr>
          <p:cNvSpPr/>
          <p:nvPr/>
        </p:nvSpPr>
        <p:spPr>
          <a:xfrm>
            <a:off x="2052263" y="3015497"/>
            <a:ext cx="1109169" cy="1109169"/>
          </a:xfrm>
          <a:prstGeom prst="ellipse">
            <a:avLst/>
          </a:prstGeom>
          <a:solidFill>
            <a:srgbClr val="D44B2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27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210E912F-F573-4030-8640-CAC3770B23A2}"/>
              </a:ext>
            </a:extLst>
          </p:cNvPr>
          <p:cNvSpPr/>
          <p:nvPr/>
        </p:nvSpPr>
        <p:spPr>
          <a:xfrm>
            <a:off x="3185821" y="3024923"/>
            <a:ext cx="1109169" cy="1109169"/>
          </a:xfrm>
          <a:prstGeom prst="ellipse">
            <a:avLst/>
          </a:prstGeom>
          <a:solidFill>
            <a:srgbClr val="FEF2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26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D179BFE8-641D-4135-BDBA-CAB87A7967FB}"/>
              </a:ext>
            </a:extLst>
          </p:cNvPr>
          <p:cNvSpPr/>
          <p:nvPr/>
        </p:nvSpPr>
        <p:spPr>
          <a:xfrm>
            <a:off x="916422" y="4149372"/>
            <a:ext cx="1109169" cy="1109169"/>
          </a:xfrm>
          <a:prstGeom prst="ellipse">
            <a:avLst/>
          </a:prstGeom>
          <a:solidFill>
            <a:srgbClr val="10A99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9AC30BF4-4CBE-4E93-98D7-0C0770003C68}"/>
              </a:ext>
            </a:extLst>
          </p:cNvPr>
          <p:cNvSpPr/>
          <p:nvPr/>
        </p:nvSpPr>
        <p:spPr>
          <a:xfrm>
            <a:off x="2049981" y="4158798"/>
            <a:ext cx="1109169" cy="1109169"/>
          </a:xfrm>
          <a:prstGeom prst="ellipse">
            <a:avLst/>
          </a:prstGeom>
          <a:solidFill>
            <a:srgbClr val="F06A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A31B5AFA-D221-4BE6-9207-18BA5F233B1D}"/>
              </a:ext>
            </a:extLst>
          </p:cNvPr>
          <p:cNvSpPr/>
          <p:nvPr/>
        </p:nvSpPr>
        <p:spPr>
          <a:xfrm>
            <a:off x="3183540" y="4168224"/>
            <a:ext cx="1109169" cy="1109169"/>
          </a:xfrm>
          <a:prstGeom prst="ellipse">
            <a:avLst/>
          </a:prstGeom>
          <a:solidFill>
            <a:srgbClr val="00ADE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0357B06-C64E-4DE4-AE43-1C762FA543F1}"/>
              </a:ext>
            </a:extLst>
          </p:cNvPr>
          <p:cNvSpPr txBox="1"/>
          <p:nvPr/>
        </p:nvSpPr>
        <p:spPr>
          <a:xfrm>
            <a:off x="4943424" y="3881314"/>
            <a:ext cx="2217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2C83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34 + 26 = 60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BB5F4C7-5C6D-4B61-BE0A-3806922A5221}"/>
              </a:ext>
            </a:extLst>
          </p:cNvPr>
          <p:cNvSpPr txBox="1"/>
          <p:nvPr/>
        </p:nvSpPr>
        <p:spPr>
          <a:xfrm>
            <a:off x="4943423" y="4706846"/>
            <a:ext cx="2217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2C83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26 + 34 = 60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E2ADE75-4705-47C9-8C7A-0AA889A51456}"/>
              </a:ext>
            </a:extLst>
          </p:cNvPr>
          <p:cNvSpPr txBox="1"/>
          <p:nvPr/>
        </p:nvSpPr>
        <p:spPr>
          <a:xfrm>
            <a:off x="7904425" y="3881314"/>
            <a:ext cx="2217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2C83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60 – 34 = 26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F55CBA6-2335-4324-A467-FA95EDA7C7DD}"/>
              </a:ext>
            </a:extLst>
          </p:cNvPr>
          <p:cNvSpPr txBox="1"/>
          <p:nvPr/>
        </p:nvSpPr>
        <p:spPr>
          <a:xfrm>
            <a:off x="7915664" y="4701559"/>
            <a:ext cx="2217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2C83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60 – 26 = 34</a:t>
            </a:r>
          </a:p>
        </p:txBody>
      </p:sp>
    </p:spTree>
    <p:extLst>
      <p:ext uri="{BB962C8B-B14F-4D97-AF65-F5344CB8AC3E}">
        <p14:creationId xmlns:p14="http://schemas.microsoft.com/office/powerpoint/2010/main" val="291679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12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2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2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2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2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2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2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2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12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12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1" presetClass="emph" presetSubtype="0" repeatCount="100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6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6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6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6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21" presetClass="emph" presetSubtype="0" repeatCount="10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7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7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21" presetClass="emph" presetSubtype="0" repeatCount="10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7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7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7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7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" presetClass="entr" presetSubtype="4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2" presetClass="entr" presetSubtype="4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9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9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9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0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0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1" presetClass="emph" presetSubtype="0" repeatCount="100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10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0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0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10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21" presetClass="emph" presetSubtype="0" repeatCount="10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1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11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5" presetID="21" presetClass="emph" presetSubtype="0" repeatCount="10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11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1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1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11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0" fill="hold">
                          <p:stCondLst>
                            <p:cond delay="indefinite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2" presetClass="entr" presetSubtype="4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2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2" presetClass="entr" presetSubtype="4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3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2" fill="hold">
                          <p:stCondLst>
                            <p:cond delay="indefinite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2" presetClass="entr" presetSubtype="4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3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3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2" presetClass="entr" presetSubtype="4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4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4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5" grpId="0"/>
          <p:bldP spid="16" grpId="0"/>
          <p:bldP spid="17" grpId="0"/>
          <p:bldP spid="18" grpId="0" animBg="1"/>
          <p:bldP spid="19" grpId="0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7" grpId="0" animBg="1"/>
          <p:bldP spid="27" grpId="1" animBg="1"/>
          <p:bldP spid="28" grpId="0"/>
          <p:bldP spid="29" grpId="0"/>
          <p:bldP spid="30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1" presetClass="emph" presetSubtype="0" repeatCount="100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6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6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6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6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21" presetClass="emph" presetSubtype="0" repeatCount="10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7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7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21" presetClass="emph" presetSubtype="0" repeatCount="10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7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7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7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7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1" presetClass="emph" presetSubtype="0" repeatCount="100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10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0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0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10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21" presetClass="emph" presetSubtype="0" repeatCount="10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1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11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5" presetID="21" presetClass="emph" presetSubtype="0" repeatCount="10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11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1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1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11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0" fill="hold">
                          <p:stCondLst>
                            <p:cond delay="indefinite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2" fill="hold">
                          <p:stCondLst>
                            <p:cond delay="indefinite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5" grpId="0"/>
          <p:bldP spid="16" grpId="0"/>
          <p:bldP spid="17" grpId="0"/>
          <p:bldP spid="18" grpId="0" animBg="1"/>
          <p:bldP spid="19" grpId="0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4" grpId="0" animBg="1"/>
          <p:bldP spid="24" grpId="1" animBg="1"/>
          <p:bldP spid="25" grpId="0" animBg="1"/>
          <p:bldP spid="25" grpId="1" animBg="1"/>
          <p:bldP spid="26" grpId="0" animBg="1"/>
          <p:bldP spid="27" grpId="0" animBg="1"/>
          <p:bldP spid="27" grpId="1" animBg="1"/>
          <p:bldP spid="28" grpId="0"/>
          <p:bldP spid="29" grpId="0"/>
          <p:bldP spid="30" grpId="0"/>
          <p:bldP spid="3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CAFBBD9-281E-4461-8A81-7422D80A5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723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CE5E141-0231-41AE-9B0A-B64EF9516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78" y="0"/>
            <a:ext cx="12192000" cy="1143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EE04F38-93AD-44AC-8993-C25E10EDB3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19" y="4814167"/>
            <a:ext cx="2925662" cy="2162876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92D4FE7B-54DD-4412-BA36-F49A7396BA62}"/>
              </a:ext>
            </a:extLst>
          </p:cNvPr>
          <p:cNvGrpSpPr/>
          <p:nvPr/>
        </p:nvGrpSpPr>
        <p:grpSpPr>
          <a:xfrm>
            <a:off x="1262743" y="825721"/>
            <a:ext cx="10357680" cy="5473480"/>
            <a:chOff x="4971256" y="1023958"/>
            <a:chExt cx="6496845" cy="5199962"/>
          </a:xfrm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xmlns="" id="{C3148A8E-8A46-4E6C-B66C-C6E5D46B7DFB}"/>
                </a:ext>
              </a:extLst>
            </p:cNvPr>
            <p:cNvSpPr/>
            <p:nvPr/>
          </p:nvSpPr>
          <p:spPr>
            <a:xfrm>
              <a:off x="4971256" y="1023958"/>
              <a:ext cx="6249666" cy="5080919"/>
            </a:xfrm>
            <a:custGeom>
              <a:avLst/>
              <a:gdLst>
                <a:gd name="connsiteX0" fmla="*/ 86028 w 6934753"/>
                <a:gd name="connsiteY0" fmla="*/ 1889937 h 5717551"/>
                <a:gd name="connsiteX1" fmla="*/ 27971 w 6934753"/>
                <a:gd name="connsiteY1" fmla="*/ 1120680 h 5717551"/>
                <a:gd name="connsiteX2" fmla="*/ 115057 w 6934753"/>
                <a:gd name="connsiteY2" fmla="*/ 453023 h 5717551"/>
                <a:gd name="connsiteX3" fmla="*/ 492428 w 6934753"/>
                <a:gd name="connsiteY3" fmla="*/ 264337 h 5717551"/>
                <a:gd name="connsiteX4" fmla="*/ 1014943 w 6934753"/>
                <a:gd name="connsiteY4" fmla="*/ 206280 h 5717551"/>
                <a:gd name="connsiteX5" fmla="*/ 1421343 w 6934753"/>
                <a:gd name="connsiteY5" fmla="*/ 409480 h 5717551"/>
                <a:gd name="connsiteX6" fmla="*/ 2045457 w 6934753"/>
                <a:gd name="connsiteY6" fmla="*/ 525594 h 5717551"/>
                <a:gd name="connsiteX7" fmla="*/ 2597000 w 6934753"/>
                <a:gd name="connsiteY7" fmla="*/ 148223 h 5717551"/>
                <a:gd name="connsiteX8" fmla="*/ 3250143 w 6934753"/>
                <a:gd name="connsiteY8" fmla="*/ 104680 h 5717551"/>
                <a:gd name="connsiteX9" fmla="*/ 3714600 w 6934753"/>
                <a:gd name="connsiteY9" fmla="*/ 322394 h 5717551"/>
                <a:gd name="connsiteX10" fmla="*/ 4629000 w 6934753"/>
                <a:gd name="connsiteY10" fmla="*/ 409480 h 5717551"/>
                <a:gd name="connsiteX11" fmla="*/ 5020886 w 6934753"/>
                <a:gd name="connsiteY11" fmla="*/ 32109 h 5717551"/>
                <a:gd name="connsiteX12" fmla="*/ 5746600 w 6934753"/>
                <a:gd name="connsiteY12" fmla="*/ 32109 h 5717551"/>
                <a:gd name="connsiteX13" fmla="*/ 6501343 w 6934753"/>
                <a:gd name="connsiteY13" fmla="*/ 133709 h 5717551"/>
                <a:gd name="connsiteX14" fmla="*/ 6646486 w 6934753"/>
                <a:gd name="connsiteY14" fmla="*/ 409480 h 5717551"/>
                <a:gd name="connsiteX15" fmla="*/ 6777114 w 6934753"/>
                <a:gd name="connsiteY15" fmla="*/ 1251309 h 5717551"/>
                <a:gd name="connsiteX16" fmla="*/ 6646486 w 6934753"/>
                <a:gd name="connsiteY16" fmla="*/ 1585137 h 5717551"/>
                <a:gd name="connsiteX17" fmla="*/ 6544886 w 6934753"/>
                <a:gd name="connsiteY17" fmla="*/ 2630166 h 5717551"/>
                <a:gd name="connsiteX18" fmla="*/ 6864200 w 6934753"/>
                <a:gd name="connsiteY18" fmla="*/ 3210737 h 5717551"/>
                <a:gd name="connsiteX19" fmla="*/ 6457800 w 6934753"/>
                <a:gd name="connsiteY19" fmla="*/ 4168680 h 5717551"/>
                <a:gd name="connsiteX20" fmla="*/ 6922257 w 6934753"/>
                <a:gd name="connsiteY20" fmla="*/ 5097594 h 5717551"/>
                <a:gd name="connsiteX21" fmla="*/ 6675514 w 6934753"/>
                <a:gd name="connsiteY21" fmla="*/ 5707194 h 5717551"/>
                <a:gd name="connsiteX22" fmla="*/ 5412771 w 6934753"/>
                <a:gd name="connsiteY22" fmla="*/ 5474966 h 5717551"/>
                <a:gd name="connsiteX23" fmla="*/ 4454828 w 6934753"/>
                <a:gd name="connsiteY23" fmla="*/ 5387880 h 5717551"/>
                <a:gd name="connsiteX24" fmla="*/ 3627514 w 6934753"/>
                <a:gd name="connsiteY24" fmla="*/ 5663652 h 5717551"/>
                <a:gd name="connsiteX25" fmla="*/ 2785686 w 6934753"/>
                <a:gd name="connsiteY25" fmla="*/ 5039537 h 5717551"/>
                <a:gd name="connsiteX26" fmla="*/ 1668086 w 6934753"/>
                <a:gd name="connsiteY26" fmla="*/ 5344337 h 5717551"/>
                <a:gd name="connsiteX27" fmla="*/ 637571 w 6934753"/>
                <a:gd name="connsiteY27" fmla="*/ 4807309 h 5717551"/>
                <a:gd name="connsiteX28" fmla="*/ 42486 w 6934753"/>
                <a:gd name="connsiteY28" fmla="*/ 4487994 h 5717551"/>
                <a:gd name="connsiteX29" fmla="*/ 57000 w 6934753"/>
                <a:gd name="connsiteY29" fmla="*/ 3718737 h 5717551"/>
                <a:gd name="connsiteX30" fmla="*/ 129571 w 6934753"/>
                <a:gd name="connsiteY30" fmla="*/ 2673709 h 5717551"/>
                <a:gd name="connsiteX31" fmla="*/ 86028 w 6934753"/>
                <a:gd name="connsiteY31" fmla="*/ 1889937 h 5717551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251593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46564 w 6934753"/>
                <a:gd name="connsiteY24" fmla="*/ 5508033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76157 w 6924882"/>
                <a:gd name="connsiteY0" fmla="*/ 1877193 h 5704807"/>
                <a:gd name="connsiteX1" fmla="*/ 18100 w 6924882"/>
                <a:gd name="connsiteY1" fmla="*/ 1107936 h 5704807"/>
                <a:gd name="connsiteX2" fmla="*/ 105186 w 6924882"/>
                <a:gd name="connsiteY2" fmla="*/ 440279 h 5704807"/>
                <a:gd name="connsiteX3" fmla="*/ 482557 w 6924882"/>
                <a:gd name="connsiteY3" fmla="*/ 89668 h 5704807"/>
                <a:gd name="connsiteX4" fmla="*/ 1005072 w 6924882"/>
                <a:gd name="connsiteY4" fmla="*/ 193536 h 5704807"/>
                <a:gd name="connsiteX5" fmla="*/ 1401947 w 6924882"/>
                <a:gd name="connsiteY5" fmla="*/ 253861 h 5704807"/>
                <a:gd name="connsiteX6" fmla="*/ 1987961 w 6924882"/>
                <a:gd name="connsiteY6" fmla="*/ 312825 h 5704807"/>
                <a:gd name="connsiteX7" fmla="*/ 2587129 w 6924882"/>
                <a:gd name="connsiteY7" fmla="*/ 135479 h 5704807"/>
                <a:gd name="connsiteX8" fmla="*/ 3240272 w 6924882"/>
                <a:gd name="connsiteY8" fmla="*/ 91936 h 5704807"/>
                <a:gd name="connsiteX9" fmla="*/ 3704729 w 6924882"/>
                <a:gd name="connsiteY9" fmla="*/ 309650 h 5704807"/>
                <a:gd name="connsiteX10" fmla="*/ 4619129 w 6924882"/>
                <a:gd name="connsiteY10" fmla="*/ 396736 h 5704807"/>
                <a:gd name="connsiteX11" fmla="*/ 5163415 w 6924882"/>
                <a:gd name="connsiteY11" fmla="*/ 38415 h 5704807"/>
                <a:gd name="connsiteX12" fmla="*/ 5736729 w 6924882"/>
                <a:gd name="connsiteY12" fmla="*/ 19365 h 5704807"/>
                <a:gd name="connsiteX13" fmla="*/ 6491472 w 6924882"/>
                <a:gd name="connsiteY13" fmla="*/ 120965 h 5704807"/>
                <a:gd name="connsiteX14" fmla="*/ 6636615 w 6924882"/>
                <a:gd name="connsiteY14" fmla="*/ 396736 h 5704807"/>
                <a:gd name="connsiteX15" fmla="*/ 6767243 w 6924882"/>
                <a:gd name="connsiteY15" fmla="*/ 1238565 h 5704807"/>
                <a:gd name="connsiteX16" fmla="*/ 6636615 w 6924882"/>
                <a:gd name="connsiteY16" fmla="*/ 1572393 h 5704807"/>
                <a:gd name="connsiteX17" fmla="*/ 6535015 w 6924882"/>
                <a:gd name="connsiteY17" fmla="*/ 2617422 h 5704807"/>
                <a:gd name="connsiteX18" fmla="*/ 6854329 w 6924882"/>
                <a:gd name="connsiteY18" fmla="*/ 3197993 h 5704807"/>
                <a:gd name="connsiteX19" fmla="*/ 6447929 w 6924882"/>
                <a:gd name="connsiteY19" fmla="*/ 4155936 h 5704807"/>
                <a:gd name="connsiteX20" fmla="*/ 6912386 w 6924882"/>
                <a:gd name="connsiteY20" fmla="*/ 5084850 h 5704807"/>
                <a:gd name="connsiteX21" fmla="*/ 6665643 w 6924882"/>
                <a:gd name="connsiteY21" fmla="*/ 5694450 h 5704807"/>
                <a:gd name="connsiteX22" fmla="*/ 5402900 w 6924882"/>
                <a:gd name="connsiteY22" fmla="*/ 5462222 h 5704807"/>
                <a:gd name="connsiteX23" fmla="*/ 4444957 w 6924882"/>
                <a:gd name="connsiteY23" fmla="*/ 5375136 h 5704807"/>
                <a:gd name="connsiteX24" fmla="*/ 3636693 w 6924882"/>
                <a:gd name="connsiteY24" fmla="*/ 5508033 h 5704807"/>
                <a:gd name="connsiteX25" fmla="*/ 2775815 w 6924882"/>
                <a:gd name="connsiteY25" fmla="*/ 5331593 h 5704807"/>
                <a:gd name="connsiteX26" fmla="*/ 1658215 w 6924882"/>
                <a:gd name="connsiteY26" fmla="*/ 5331593 h 5704807"/>
                <a:gd name="connsiteX27" fmla="*/ 494350 w 6924882"/>
                <a:gd name="connsiteY27" fmla="*/ 5261290 h 5704807"/>
                <a:gd name="connsiteX28" fmla="*/ 32615 w 6924882"/>
                <a:gd name="connsiteY28" fmla="*/ 4475250 h 5704807"/>
                <a:gd name="connsiteX29" fmla="*/ 47129 w 6924882"/>
                <a:gd name="connsiteY29" fmla="*/ 3705993 h 5704807"/>
                <a:gd name="connsiteX30" fmla="*/ 119700 w 6924882"/>
                <a:gd name="connsiteY30" fmla="*/ 2660965 h 5704807"/>
                <a:gd name="connsiteX31" fmla="*/ 76157 w 692488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35283 w 6923472"/>
                <a:gd name="connsiteY24" fmla="*/ 55080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54333 w 6923472"/>
                <a:gd name="connsiteY24" fmla="*/ 54318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853432"/>
                <a:gd name="connsiteY0" fmla="*/ 1877193 h 5711209"/>
                <a:gd name="connsiteX1" fmla="*/ 16690 w 6853432"/>
                <a:gd name="connsiteY1" fmla="*/ 1107936 h 5711209"/>
                <a:gd name="connsiteX2" fmla="*/ 103776 w 6853432"/>
                <a:gd name="connsiteY2" fmla="*/ 440279 h 5711209"/>
                <a:gd name="connsiteX3" fmla="*/ 481147 w 6853432"/>
                <a:gd name="connsiteY3" fmla="*/ 89668 h 5711209"/>
                <a:gd name="connsiteX4" fmla="*/ 1003662 w 6853432"/>
                <a:gd name="connsiteY4" fmla="*/ 193536 h 5711209"/>
                <a:gd name="connsiteX5" fmla="*/ 1400537 w 6853432"/>
                <a:gd name="connsiteY5" fmla="*/ 253861 h 5711209"/>
                <a:gd name="connsiteX6" fmla="*/ 1986551 w 6853432"/>
                <a:gd name="connsiteY6" fmla="*/ 312825 h 5711209"/>
                <a:gd name="connsiteX7" fmla="*/ 2585719 w 6853432"/>
                <a:gd name="connsiteY7" fmla="*/ 135479 h 5711209"/>
                <a:gd name="connsiteX8" fmla="*/ 3238862 w 6853432"/>
                <a:gd name="connsiteY8" fmla="*/ 91936 h 5711209"/>
                <a:gd name="connsiteX9" fmla="*/ 3703319 w 6853432"/>
                <a:gd name="connsiteY9" fmla="*/ 309650 h 5711209"/>
                <a:gd name="connsiteX10" fmla="*/ 4617719 w 6853432"/>
                <a:gd name="connsiteY10" fmla="*/ 396736 h 5711209"/>
                <a:gd name="connsiteX11" fmla="*/ 5162005 w 6853432"/>
                <a:gd name="connsiteY11" fmla="*/ 38415 h 5711209"/>
                <a:gd name="connsiteX12" fmla="*/ 5735319 w 6853432"/>
                <a:gd name="connsiteY12" fmla="*/ 19365 h 5711209"/>
                <a:gd name="connsiteX13" fmla="*/ 6490062 w 6853432"/>
                <a:gd name="connsiteY13" fmla="*/ 120965 h 5711209"/>
                <a:gd name="connsiteX14" fmla="*/ 6635205 w 6853432"/>
                <a:gd name="connsiteY14" fmla="*/ 396736 h 5711209"/>
                <a:gd name="connsiteX15" fmla="*/ 6765833 w 6853432"/>
                <a:gd name="connsiteY15" fmla="*/ 1238565 h 5711209"/>
                <a:gd name="connsiteX16" fmla="*/ 6635205 w 6853432"/>
                <a:gd name="connsiteY16" fmla="*/ 1572393 h 5711209"/>
                <a:gd name="connsiteX17" fmla="*/ 6533605 w 6853432"/>
                <a:gd name="connsiteY17" fmla="*/ 2617422 h 5711209"/>
                <a:gd name="connsiteX18" fmla="*/ 6852919 w 6853432"/>
                <a:gd name="connsiteY18" fmla="*/ 3197993 h 5711209"/>
                <a:gd name="connsiteX19" fmla="*/ 6446519 w 6853432"/>
                <a:gd name="connsiteY19" fmla="*/ 4155936 h 5711209"/>
                <a:gd name="connsiteX20" fmla="*/ 6758576 w 6853432"/>
                <a:gd name="connsiteY20" fmla="*/ 4951500 h 5711209"/>
                <a:gd name="connsiteX21" fmla="*/ 6664233 w 6853432"/>
                <a:gd name="connsiteY21" fmla="*/ 5694450 h 5711209"/>
                <a:gd name="connsiteX22" fmla="*/ 5401490 w 6853432"/>
                <a:gd name="connsiteY22" fmla="*/ 5462222 h 5711209"/>
                <a:gd name="connsiteX23" fmla="*/ 4443547 w 6853432"/>
                <a:gd name="connsiteY23" fmla="*/ 5375136 h 5711209"/>
                <a:gd name="connsiteX24" fmla="*/ 3654333 w 6853432"/>
                <a:gd name="connsiteY24" fmla="*/ 5431833 h 5711209"/>
                <a:gd name="connsiteX25" fmla="*/ 2774405 w 6853432"/>
                <a:gd name="connsiteY25" fmla="*/ 5331593 h 5711209"/>
                <a:gd name="connsiteX26" fmla="*/ 1656805 w 6853432"/>
                <a:gd name="connsiteY26" fmla="*/ 5331593 h 5711209"/>
                <a:gd name="connsiteX27" fmla="*/ 473890 w 6853432"/>
                <a:gd name="connsiteY27" fmla="*/ 5423215 h 5711209"/>
                <a:gd name="connsiteX28" fmla="*/ 31205 w 6853432"/>
                <a:gd name="connsiteY28" fmla="*/ 4475250 h 5711209"/>
                <a:gd name="connsiteX29" fmla="*/ 45719 w 6853432"/>
                <a:gd name="connsiteY29" fmla="*/ 3705993 h 5711209"/>
                <a:gd name="connsiteX30" fmla="*/ 118290 w 6853432"/>
                <a:gd name="connsiteY30" fmla="*/ 2660965 h 5711209"/>
                <a:gd name="connsiteX31" fmla="*/ 74747 w 6853432"/>
                <a:gd name="connsiteY31" fmla="*/ 1877193 h 5711209"/>
                <a:gd name="connsiteX0" fmla="*/ 74747 w 6853432"/>
                <a:gd name="connsiteY0" fmla="*/ 1877193 h 5492451"/>
                <a:gd name="connsiteX1" fmla="*/ 16690 w 6853432"/>
                <a:gd name="connsiteY1" fmla="*/ 1107936 h 5492451"/>
                <a:gd name="connsiteX2" fmla="*/ 103776 w 6853432"/>
                <a:gd name="connsiteY2" fmla="*/ 440279 h 5492451"/>
                <a:gd name="connsiteX3" fmla="*/ 481147 w 6853432"/>
                <a:gd name="connsiteY3" fmla="*/ 89668 h 5492451"/>
                <a:gd name="connsiteX4" fmla="*/ 1003662 w 6853432"/>
                <a:gd name="connsiteY4" fmla="*/ 193536 h 5492451"/>
                <a:gd name="connsiteX5" fmla="*/ 1400537 w 6853432"/>
                <a:gd name="connsiteY5" fmla="*/ 253861 h 5492451"/>
                <a:gd name="connsiteX6" fmla="*/ 1986551 w 6853432"/>
                <a:gd name="connsiteY6" fmla="*/ 312825 h 5492451"/>
                <a:gd name="connsiteX7" fmla="*/ 2585719 w 6853432"/>
                <a:gd name="connsiteY7" fmla="*/ 135479 h 5492451"/>
                <a:gd name="connsiteX8" fmla="*/ 3238862 w 6853432"/>
                <a:gd name="connsiteY8" fmla="*/ 91936 h 5492451"/>
                <a:gd name="connsiteX9" fmla="*/ 3703319 w 6853432"/>
                <a:gd name="connsiteY9" fmla="*/ 309650 h 5492451"/>
                <a:gd name="connsiteX10" fmla="*/ 4617719 w 6853432"/>
                <a:gd name="connsiteY10" fmla="*/ 396736 h 5492451"/>
                <a:gd name="connsiteX11" fmla="*/ 5162005 w 6853432"/>
                <a:gd name="connsiteY11" fmla="*/ 38415 h 5492451"/>
                <a:gd name="connsiteX12" fmla="*/ 5735319 w 6853432"/>
                <a:gd name="connsiteY12" fmla="*/ 19365 h 5492451"/>
                <a:gd name="connsiteX13" fmla="*/ 6490062 w 6853432"/>
                <a:gd name="connsiteY13" fmla="*/ 120965 h 5492451"/>
                <a:gd name="connsiteX14" fmla="*/ 6635205 w 6853432"/>
                <a:gd name="connsiteY14" fmla="*/ 396736 h 5492451"/>
                <a:gd name="connsiteX15" fmla="*/ 6765833 w 6853432"/>
                <a:gd name="connsiteY15" fmla="*/ 1238565 h 5492451"/>
                <a:gd name="connsiteX16" fmla="*/ 6635205 w 6853432"/>
                <a:gd name="connsiteY16" fmla="*/ 1572393 h 5492451"/>
                <a:gd name="connsiteX17" fmla="*/ 6533605 w 6853432"/>
                <a:gd name="connsiteY17" fmla="*/ 2617422 h 5492451"/>
                <a:gd name="connsiteX18" fmla="*/ 6852919 w 6853432"/>
                <a:gd name="connsiteY18" fmla="*/ 3197993 h 5492451"/>
                <a:gd name="connsiteX19" fmla="*/ 6446519 w 6853432"/>
                <a:gd name="connsiteY19" fmla="*/ 4155936 h 5492451"/>
                <a:gd name="connsiteX20" fmla="*/ 6758576 w 6853432"/>
                <a:gd name="connsiteY20" fmla="*/ 4951500 h 5492451"/>
                <a:gd name="connsiteX21" fmla="*/ 6445158 w 6853432"/>
                <a:gd name="connsiteY21" fmla="*/ 5446800 h 5492451"/>
                <a:gd name="connsiteX22" fmla="*/ 5401490 w 6853432"/>
                <a:gd name="connsiteY22" fmla="*/ 5462222 h 5492451"/>
                <a:gd name="connsiteX23" fmla="*/ 4443547 w 6853432"/>
                <a:gd name="connsiteY23" fmla="*/ 5375136 h 5492451"/>
                <a:gd name="connsiteX24" fmla="*/ 3654333 w 6853432"/>
                <a:gd name="connsiteY24" fmla="*/ 5431833 h 5492451"/>
                <a:gd name="connsiteX25" fmla="*/ 2774405 w 6853432"/>
                <a:gd name="connsiteY25" fmla="*/ 5331593 h 5492451"/>
                <a:gd name="connsiteX26" fmla="*/ 1656805 w 6853432"/>
                <a:gd name="connsiteY26" fmla="*/ 5331593 h 5492451"/>
                <a:gd name="connsiteX27" fmla="*/ 473890 w 6853432"/>
                <a:gd name="connsiteY27" fmla="*/ 5423215 h 5492451"/>
                <a:gd name="connsiteX28" fmla="*/ 31205 w 6853432"/>
                <a:gd name="connsiteY28" fmla="*/ 4475250 h 5492451"/>
                <a:gd name="connsiteX29" fmla="*/ 45719 w 6853432"/>
                <a:gd name="connsiteY29" fmla="*/ 3705993 h 5492451"/>
                <a:gd name="connsiteX30" fmla="*/ 118290 w 6853432"/>
                <a:gd name="connsiteY30" fmla="*/ 2660965 h 5492451"/>
                <a:gd name="connsiteX31" fmla="*/ 74747 w 6853432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533605 w 6765833"/>
                <a:gd name="connsiteY17" fmla="*/ 2617422 h 5492451"/>
                <a:gd name="connsiteX18" fmla="*/ 6662419 w 6765833"/>
                <a:gd name="connsiteY18" fmla="*/ 3197993 h 5492451"/>
                <a:gd name="connsiteX19" fmla="*/ 6446519 w 6765833"/>
                <a:gd name="connsiteY19" fmla="*/ 4155936 h 5492451"/>
                <a:gd name="connsiteX20" fmla="*/ 6758576 w 6765833"/>
                <a:gd name="connsiteY20" fmla="*/ 4951500 h 5492451"/>
                <a:gd name="connsiteX21" fmla="*/ 6445158 w 6765833"/>
                <a:gd name="connsiteY21" fmla="*/ 5446800 h 5492451"/>
                <a:gd name="connsiteX22" fmla="*/ 5401490 w 6765833"/>
                <a:gd name="connsiteY22" fmla="*/ 5462222 h 5492451"/>
                <a:gd name="connsiteX23" fmla="*/ 4443547 w 6765833"/>
                <a:gd name="connsiteY23" fmla="*/ 5375136 h 5492451"/>
                <a:gd name="connsiteX24" fmla="*/ 3654333 w 6765833"/>
                <a:gd name="connsiteY24" fmla="*/ 5431833 h 5492451"/>
                <a:gd name="connsiteX25" fmla="*/ 2774405 w 6765833"/>
                <a:gd name="connsiteY25" fmla="*/ 5331593 h 5492451"/>
                <a:gd name="connsiteX26" fmla="*/ 1656805 w 6765833"/>
                <a:gd name="connsiteY26" fmla="*/ 5331593 h 5492451"/>
                <a:gd name="connsiteX27" fmla="*/ 473890 w 6765833"/>
                <a:gd name="connsiteY27" fmla="*/ 5423215 h 5492451"/>
                <a:gd name="connsiteX28" fmla="*/ 31205 w 6765833"/>
                <a:gd name="connsiteY28" fmla="*/ 4475250 h 5492451"/>
                <a:gd name="connsiteX29" fmla="*/ 45719 w 6765833"/>
                <a:gd name="connsiteY29" fmla="*/ 3705993 h 5492451"/>
                <a:gd name="connsiteX30" fmla="*/ 118290 w 6765833"/>
                <a:gd name="connsiteY30" fmla="*/ 2660965 h 5492451"/>
                <a:gd name="connsiteX31" fmla="*/ 74747 w 6765833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723651 w 6765833"/>
                <a:gd name="connsiteY17" fmla="*/ 2519904 h 5492451"/>
                <a:gd name="connsiteX18" fmla="*/ 6533605 w 6765833"/>
                <a:gd name="connsiteY18" fmla="*/ 2617422 h 5492451"/>
                <a:gd name="connsiteX19" fmla="*/ 6662419 w 6765833"/>
                <a:gd name="connsiteY19" fmla="*/ 3197993 h 5492451"/>
                <a:gd name="connsiteX20" fmla="*/ 6446519 w 6765833"/>
                <a:gd name="connsiteY20" fmla="*/ 4155936 h 5492451"/>
                <a:gd name="connsiteX21" fmla="*/ 6758576 w 6765833"/>
                <a:gd name="connsiteY21" fmla="*/ 4951500 h 5492451"/>
                <a:gd name="connsiteX22" fmla="*/ 6445158 w 6765833"/>
                <a:gd name="connsiteY22" fmla="*/ 5446800 h 5492451"/>
                <a:gd name="connsiteX23" fmla="*/ 5401490 w 6765833"/>
                <a:gd name="connsiteY23" fmla="*/ 5462222 h 5492451"/>
                <a:gd name="connsiteX24" fmla="*/ 4443547 w 6765833"/>
                <a:gd name="connsiteY24" fmla="*/ 5375136 h 5492451"/>
                <a:gd name="connsiteX25" fmla="*/ 3654333 w 6765833"/>
                <a:gd name="connsiteY25" fmla="*/ 5431833 h 5492451"/>
                <a:gd name="connsiteX26" fmla="*/ 2774405 w 6765833"/>
                <a:gd name="connsiteY26" fmla="*/ 5331593 h 5492451"/>
                <a:gd name="connsiteX27" fmla="*/ 1656805 w 6765833"/>
                <a:gd name="connsiteY27" fmla="*/ 5331593 h 5492451"/>
                <a:gd name="connsiteX28" fmla="*/ 473890 w 6765833"/>
                <a:gd name="connsiteY28" fmla="*/ 5423215 h 5492451"/>
                <a:gd name="connsiteX29" fmla="*/ 31205 w 6765833"/>
                <a:gd name="connsiteY29" fmla="*/ 4475250 h 5492451"/>
                <a:gd name="connsiteX30" fmla="*/ 45719 w 6765833"/>
                <a:gd name="connsiteY30" fmla="*/ 3705993 h 5492451"/>
                <a:gd name="connsiteX31" fmla="*/ 118290 w 6765833"/>
                <a:gd name="connsiteY31" fmla="*/ 2660965 h 5492451"/>
                <a:gd name="connsiteX32" fmla="*/ 74747 w 6765833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533605 w 6758576"/>
                <a:gd name="connsiteY18" fmla="*/ 2617422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666955 w 6758576"/>
                <a:gd name="connsiteY18" fmla="*/ 2722197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723651 w 6762167"/>
                <a:gd name="connsiteY17" fmla="*/ 25199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695076 w 6762167"/>
                <a:gd name="connsiteY17" fmla="*/ 22532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03319 w 6762167"/>
                <a:gd name="connsiteY9" fmla="*/ 30087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22369 w 6762167"/>
                <a:gd name="connsiteY9" fmla="*/ 16752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86551 w 6762167"/>
                <a:gd name="connsiteY6" fmla="*/ 3040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16510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5247 h 5497577"/>
                <a:gd name="connsiteX1" fmla="*/ 16690 w 6762167"/>
                <a:gd name="connsiteY1" fmla="*/ 1095990 h 5497577"/>
                <a:gd name="connsiteX2" fmla="*/ 103776 w 6762167"/>
                <a:gd name="connsiteY2" fmla="*/ 428333 h 5497577"/>
                <a:gd name="connsiteX3" fmla="*/ 481147 w 6762167"/>
                <a:gd name="connsiteY3" fmla="*/ 77722 h 5497577"/>
                <a:gd name="connsiteX4" fmla="*/ 1003662 w 6762167"/>
                <a:gd name="connsiteY4" fmla="*/ 181590 h 5497577"/>
                <a:gd name="connsiteX5" fmla="*/ 1400537 w 6762167"/>
                <a:gd name="connsiteY5" fmla="*/ 213340 h 5497577"/>
                <a:gd name="connsiteX6" fmla="*/ 1967501 w 6762167"/>
                <a:gd name="connsiteY6" fmla="*/ 186579 h 5497577"/>
                <a:gd name="connsiteX7" fmla="*/ 2585719 w 6762167"/>
                <a:gd name="connsiteY7" fmla="*/ 123533 h 5497577"/>
                <a:gd name="connsiteX8" fmla="*/ 3238862 w 6762167"/>
                <a:gd name="connsiteY8" fmla="*/ 79990 h 5497577"/>
                <a:gd name="connsiteX9" fmla="*/ 3722369 w 6762167"/>
                <a:gd name="connsiteY9" fmla="*/ 164354 h 5497577"/>
                <a:gd name="connsiteX10" fmla="*/ 4531994 w 6762167"/>
                <a:gd name="connsiteY10" fmla="*/ 175240 h 5497577"/>
                <a:gd name="connsiteX11" fmla="*/ 5162005 w 6762167"/>
                <a:gd name="connsiteY11" fmla="*/ 26469 h 5497577"/>
                <a:gd name="connsiteX12" fmla="*/ 5735319 w 6762167"/>
                <a:gd name="connsiteY12" fmla="*/ 7419 h 5497577"/>
                <a:gd name="connsiteX13" fmla="*/ 6490062 w 6762167"/>
                <a:gd name="connsiteY13" fmla="*/ 109019 h 5497577"/>
                <a:gd name="connsiteX14" fmla="*/ 6635205 w 6762167"/>
                <a:gd name="connsiteY14" fmla="*/ 384790 h 5497577"/>
                <a:gd name="connsiteX15" fmla="*/ 6651533 w 6762167"/>
                <a:gd name="connsiteY15" fmla="*/ 1140894 h 5497577"/>
                <a:gd name="connsiteX16" fmla="*/ 6635205 w 6762167"/>
                <a:gd name="connsiteY16" fmla="*/ 1560447 h 5497577"/>
                <a:gd name="connsiteX17" fmla="*/ 6695076 w 6762167"/>
                <a:gd name="connsiteY17" fmla="*/ 2241258 h 5497577"/>
                <a:gd name="connsiteX18" fmla="*/ 6666955 w 6762167"/>
                <a:gd name="connsiteY18" fmla="*/ 2710251 h 5497577"/>
                <a:gd name="connsiteX19" fmla="*/ 6662419 w 6762167"/>
                <a:gd name="connsiteY19" fmla="*/ 3186047 h 5497577"/>
                <a:gd name="connsiteX20" fmla="*/ 6617969 w 6762167"/>
                <a:gd name="connsiteY20" fmla="*/ 4143990 h 5497577"/>
                <a:gd name="connsiteX21" fmla="*/ 6758576 w 6762167"/>
                <a:gd name="connsiteY21" fmla="*/ 4939554 h 5497577"/>
                <a:gd name="connsiteX22" fmla="*/ 6445158 w 6762167"/>
                <a:gd name="connsiteY22" fmla="*/ 5434854 h 5497577"/>
                <a:gd name="connsiteX23" fmla="*/ 5401490 w 6762167"/>
                <a:gd name="connsiteY23" fmla="*/ 5450276 h 5497577"/>
                <a:gd name="connsiteX24" fmla="*/ 4443547 w 6762167"/>
                <a:gd name="connsiteY24" fmla="*/ 5363190 h 5497577"/>
                <a:gd name="connsiteX25" fmla="*/ 3654333 w 6762167"/>
                <a:gd name="connsiteY25" fmla="*/ 5419887 h 5497577"/>
                <a:gd name="connsiteX26" fmla="*/ 2774405 w 6762167"/>
                <a:gd name="connsiteY26" fmla="*/ 5319647 h 5497577"/>
                <a:gd name="connsiteX27" fmla="*/ 1656805 w 6762167"/>
                <a:gd name="connsiteY27" fmla="*/ 5443472 h 5497577"/>
                <a:gd name="connsiteX28" fmla="*/ 473890 w 6762167"/>
                <a:gd name="connsiteY28" fmla="*/ 5411269 h 5497577"/>
                <a:gd name="connsiteX29" fmla="*/ 31205 w 6762167"/>
                <a:gd name="connsiteY29" fmla="*/ 4463304 h 5497577"/>
                <a:gd name="connsiteX30" fmla="*/ 45719 w 6762167"/>
                <a:gd name="connsiteY30" fmla="*/ 3694047 h 5497577"/>
                <a:gd name="connsiteX31" fmla="*/ 118290 w 6762167"/>
                <a:gd name="connsiteY31" fmla="*/ 2649019 h 5497577"/>
                <a:gd name="connsiteX32" fmla="*/ 74747 w 6762167"/>
                <a:gd name="connsiteY32" fmla="*/ 1865247 h 54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62167" h="5497577">
                  <a:moveTo>
                    <a:pt x="74747" y="1865247"/>
                  </a:moveTo>
                  <a:cubicBezTo>
                    <a:pt x="57814" y="1606409"/>
                    <a:pt x="11852" y="1335476"/>
                    <a:pt x="16690" y="1095990"/>
                  </a:cubicBezTo>
                  <a:cubicBezTo>
                    <a:pt x="21528" y="856504"/>
                    <a:pt x="26367" y="598044"/>
                    <a:pt x="103776" y="428333"/>
                  </a:cubicBezTo>
                  <a:cubicBezTo>
                    <a:pt x="181185" y="258622"/>
                    <a:pt x="331166" y="118846"/>
                    <a:pt x="481147" y="77722"/>
                  </a:cubicBezTo>
                  <a:cubicBezTo>
                    <a:pt x="631128" y="36598"/>
                    <a:pt x="850430" y="158987"/>
                    <a:pt x="1003662" y="181590"/>
                  </a:cubicBezTo>
                  <a:cubicBezTo>
                    <a:pt x="1156894" y="204193"/>
                    <a:pt x="1239897" y="212509"/>
                    <a:pt x="1400537" y="213340"/>
                  </a:cubicBezTo>
                  <a:cubicBezTo>
                    <a:pt x="1561177" y="214171"/>
                    <a:pt x="1769971" y="201547"/>
                    <a:pt x="1967501" y="186579"/>
                  </a:cubicBezTo>
                  <a:cubicBezTo>
                    <a:pt x="2165031" y="171611"/>
                    <a:pt x="2379646" y="144548"/>
                    <a:pt x="2585719" y="123533"/>
                  </a:cubicBezTo>
                  <a:cubicBezTo>
                    <a:pt x="2797613" y="105768"/>
                    <a:pt x="3049421" y="73187"/>
                    <a:pt x="3238862" y="79990"/>
                  </a:cubicBezTo>
                  <a:cubicBezTo>
                    <a:pt x="3428303" y="86793"/>
                    <a:pt x="3506847" y="148479"/>
                    <a:pt x="3722369" y="164354"/>
                  </a:cubicBezTo>
                  <a:cubicBezTo>
                    <a:pt x="3937891" y="180229"/>
                    <a:pt x="4292055" y="198221"/>
                    <a:pt x="4531994" y="175240"/>
                  </a:cubicBezTo>
                  <a:cubicBezTo>
                    <a:pt x="4771933" y="152259"/>
                    <a:pt x="4961451" y="54439"/>
                    <a:pt x="5162005" y="26469"/>
                  </a:cubicBezTo>
                  <a:cubicBezTo>
                    <a:pt x="5362559" y="-1501"/>
                    <a:pt x="5513976" y="-6339"/>
                    <a:pt x="5735319" y="7419"/>
                  </a:cubicBezTo>
                  <a:cubicBezTo>
                    <a:pt x="5956662" y="21177"/>
                    <a:pt x="6340081" y="46124"/>
                    <a:pt x="6490062" y="109019"/>
                  </a:cubicBezTo>
                  <a:cubicBezTo>
                    <a:pt x="6640043" y="171914"/>
                    <a:pt x="6608293" y="212811"/>
                    <a:pt x="6635205" y="384790"/>
                  </a:cubicBezTo>
                  <a:cubicBezTo>
                    <a:pt x="6662117" y="556769"/>
                    <a:pt x="6651533" y="944951"/>
                    <a:pt x="6651533" y="1140894"/>
                  </a:cubicBezTo>
                  <a:cubicBezTo>
                    <a:pt x="6651533" y="1336837"/>
                    <a:pt x="6627948" y="1377053"/>
                    <a:pt x="6635205" y="1560447"/>
                  </a:cubicBezTo>
                  <a:cubicBezTo>
                    <a:pt x="6642462" y="1743841"/>
                    <a:pt x="6712009" y="2067087"/>
                    <a:pt x="6695076" y="2241258"/>
                  </a:cubicBezTo>
                  <a:cubicBezTo>
                    <a:pt x="6678143" y="2415429"/>
                    <a:pt x="6672398" y="2552786"/>
                    <a:pt x="6666955" y="2710251"/>
                  </a:cubicBezTo>
                  <a:cubicBezTo>
                    <a:pt x="6661512" y="2867716"/>
                    <a:pt x="6670583" y="2947091"/>
                    <a:pt x="6662419" y="3186047"/>
                  </a:cubicBezTo>
                  <a:cubicBezTo>
                    <a:pt x="6654255" y="3425003"/>
                    <a:pt x="6601943" y="3851739"/>
                    <a:pt x="6617969" y="4143990"/>
                  </a:cubicBezTo>
                  <a:cubicBezTo>
                    <a:pt x="6633995" y="4436241"/>
                    <a:pt x="6787378" y="4724410"/>
                    <a:pt x="6758576" y="4939554"/>
                  </a:cubicBezTo>
                  <a:cubicBezTo>
                    <a:pt x="6729774" y="5154698"/>
                    <a:pt x="6671339" y="5349734"/>
                    <a:pt x="6445158" y="5434854"/>
                  </a:cubicBezTo>
                  <a:cubicBezTo>
                    <a:pt x="6218977" y="5519974"/>
                    <a:pt x="5735092" y="5462220"/>
                    <a:pt x="5401490" y="5450276"/>
                  </a:cubicBezTo>
                  <a:cubicBezTo>
                    <a:pt x="5067888" y="5438332"/>
                    <a:pt x="4734740" y="5368255"/>
                    <a:pt x="4443547" y="5363190"/>
                  </a:cubicBezTo>
                  <a:cubicBezTo>
                    <a:pt x="4152354" y="5358125"/>
                    <a:pt x="3932523" y="5427144"/>
                    <a:pt x="3654333" y="5419887"/>
                  </a:cubicBezTo>
                  <a:cubicBezTo>
                    <a:pt x="3376143" y="5412630"/>
                    <a:pt x="3107326" y="5315716"/>
                    <a:pt x="2774405" y="5319647"/>
                  </a:cubicBezTo>
                  <a:cubicBezTo>
                    <a:pt x="2441484" y="5323578"/>
                    <a:pt x="2040224" y="5428202"/>
                    <a:pt x="1656805" y="5443472"/>
                  </a:cubicBezTo>
                  <a:cubicBezTo>
                    <a:pt x="1273386" y="5458742"/>
                    <a:pt x="744823" y="5574630"/>
                    <a:pt x="473890" y="5411269"/>
                  </a:cubicBezTo>
                  <a:cubicBezTo>
                    <a:pt x="202957" y="5247908"/>
                    <a:pt x="102567" y="4749508"/>
                    <a:pt x="31205" y="4463304"/>
                  </a:cubicBezTo>
                  <a:cubicBezTo>
                    <a:pt x="-40157" y="4177100"/>
                    <a:pt x="31205" y="3996428"/>
                    <a:pt x="45719" y="3694047"/>
                  </a:cubicBezTo>
                  <a:cubicBezTo>
                    <a:pt x="60233" y="3391666"/>
                    <a:pt x="108614" y="2951400"/>
                    <a:pt x="118290" y="2649019"/>
                  </a:cubicBezTo>
                  <a:cubicBezTo>
                    <a:pt x="127966" y="2346638"/>
                    <a:pt x="91680" y="2124085"/>
                    <a:pt x="74747" y="1865247"/>
                  </a:cubicBezTo>
                  <a:close/>
                </a:path>
              </a:pathLst>
            </a:cu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xmlns="" id="{162ACAFF-4501-41A8-91BA-1C87DDE14D08}"/>
                </a:ext>
              </a:extLst>
            </p:cNvPr>
            <p:cNvSpPr/>
            <p:nvPr/>
          </p:nvSpPr>
          <p:spPr>
            <a:xfrm>
              <a:off x="5218435" y="1143001"/>
              <a:ext cx="6249666" cy="5080919"/>
            </a:xfrm>
            <a:custGeom>
              <a:avLst/>
              <a:gdLst>
                <a:gd name="connsiteX0" fmla="*/ 86028 w 6934753"/>
                <a:gd name="connsiteY0" fmla="*/ 1889937 h 5717551"/>
                <a:gd name="connsiteX1" fmla="*/ 27971 w 6934753"/>
                <a:gd name="connsiteY1" fmla="*/ 1120680 h 5717551"/>
                <a:gd name="connsiteX2" fmla="*/ 115057 w 6934753"/>
                <a:gd name="connsiteY2" fmla="*/ 453023 h 5717551"/>
                <a:gd name="connsiteX3" fmla="*/ 492428 w 6934753"/>
                <a:gd name="connsiteY3" fmla="*/ 264337 h 5717551"/>
                <a:gd name="connsiteX4" fmla="*/ 1014943 w 6934753"/>
                <a:gd name="connsiteY4" fmla="*/ 206280 h 5717551"/>
                <a:gd name="connsiteX5" fmla="*/ 1421343 w 6934753"/>
                <a:gd name="connsiteY5" fmla="*/ 409480 h 5717551"/>
                <a:gd name="connsiteX6" fmla="*/ 2045457 w 6934753"/>
                <a:gd name="connsiteY6" fmla="*/ 525594 h 5717551"/>
                <a:gd name="connsiteX7" fmla="*/ 2597000 w 6934753"/>
                <a:gd name="connsiteY7" fmla="*/ 148223 h 5717551"/>
                <a:gd name="connsiteX8" fmla="*/ 3250143 w 6934753"/>
                <a:gd name="connsiteY8" fmla="*/ 104680 h 5717551"/>
                <a:gd name="connsiteX9" fmla="*/ 3714600 w 6934753"/>
                <a:gd name="connsiteY9" fmla="*/ 322394 h 5717551"/>
                <a:gd name="connsiteX10" fmla="*/ 4629000 w 6934753"/>
                <a:gd name="connsiteY10" fmla="*/ 409480 h 5717551"/>
                <a:gd name="connsiteX11" fmla="*/ 5020886 w 6934753"/>
                <a:gd name="connsiteY11" fmla="*/ 32109 h 5717551"/>
                <a:gd name="connsiteX12" fmla="*/ 5746600 w 6934753"/>
                <a:gd name="connsiteY12" fmla="*/ 32109 h 5717551"/>
                <a:gd name="connsiteX13" fmla="*/ 6501343 w 6934753"/>
                <a:gd name="connsiteY13" fmla="*/ 133709 h 5717551"/>
                <a:gd name="connsiteX14" fmla="*/ 6646486 w 6934753"/>
                <a:gd name="connsiteY14" fmla="*/ 409480 h 5717551"/>
                <a:gd name="connsiteX15" fmla="*/ 6777114 w 6934753"/>
                <a:gd name="connsiteY15" fmla="*/ 1251309 h 5717551"/>
                <a:gd name="connsiteX16" fmla="*/ 6646486 w 6934753"/>
                <a:gd name="connsiteY16" fmla="*/ 1585137 h 5717551"/>
                <a:gd name="connsiteX17" fmla="*/ 6544886 w 6934753"/>
                <a:gd name="connsiteY17" fmla="*/ 2630166 h 5717551"/>
                <a:gd name="connsiteX18" fmla="*/ 6864200 w 6934753"/>
                <a:gd name="connsiteY18" fmla="*/ 3210737 h 5717551"/>
                <a:gd name="connsiteX19" fmla="*/ 6457800 w 6934753"/>
                <a:gd name="connsiteY19" fmla="*/ 4168680 h 5717551"/>
                <a:gd name="connsiteX20" fmla="*/ 6922257 w 6934753"/>
                <a:gd name="connsiteY20" fmla="*/ 5097594 h 5717551"/>
                <a:gd name="connsiteX21" fmla="*/ 6675514 w 6934753"/>
                <a:gd name="connsiteY21" fmla="*/ 5707194 h 5717551"/>
                <a:gd name="connsiteX22" fmla="*/ 5412771 w 6934753"/>
                <a:gd name="connsiteY22" fmla="*/ 5474966 h 5717551"/>
                <a:gd name="connsiteX23" fmla="*/ 4454828 w 6934753"/>
                <a:gd name="connsiteY23" fmla="*/ 5387880 h 5717551"/>
                <a:gd name="connsiteX24" fmla="*/ 3627514 w 6934753"/>
                <a:gd name="connsiteY24" fmla="*/ 5663652 h 5717551"/>
                <a:gd name="connsiteX25" fmla="*/ 2785686 w 6934753"/>
                <a:gd name="connsiteY25" fmla="*/ 5039537 h 5717551"/>
                <a:gd name="connsiteX26" fmla="*/ 1668086 w 6934753"/>
                <a:gd name="connsiteY26" fmla="*/ 5344337 h 5717551"/>
                <a:gd name="connsiteX27" fmla="*/ 637571 w 6934753"/>
                <a:gd name="connsiteY27" fmla="*/ 4807309 h 5717551"/>
                <a:gd name="connsiteX28" fmla="*/ 42486 w 6934753"/>
                <a:gd name="connsiteY28" fmla="*/ 4487994 h 5717551"/>
                <a:gd name="connsiteX29" fmla="*/ 57000 w 6934753"/>
                <a:gd name="connsiteY29" fmla="*/ 3718737 h 5717551"/>
                <a:gd name="connsiteX30" fmla="*/ 129571 w 6934753"/>
                <a:gd name="connsiteY30" fmla="*/ 2673709 h 5717551"/>
                <a:gd name="connsiteX31" fmla="*/ 86028 w 6934753"/>
                <a:gd name="connsiteY31" fmla="*/ 1889937 h 5717551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251593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2045457 w 6934753"/>
                <a:gd name="connsiteY6" fmla="*/ 512850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21343 w 6934753"/>
                <a:gd name="connsiteY5" fmla="*/ 396736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0267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27514 w 6934753"/>
                <a:gd name="connsiteY24" fmla="*/ 5650908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86028 w 6934753"/>
                <a:gd name="connsiteY0" fmla="*/ 1877193 h 5704807"/>
                <a:gd name="connsiteX1" fmla="*/ 27971 w 6934753"/>
                <a:gd name="connsiteY1" fmla="*/ 1107936 h 5704807"/>
                <a:gd name="connsiteX2" fmla="*/ 115057 w 6934753"/>
                <a:gd name="connsiteY2" fmla="*/ 440279 h 5704807"/>
                <a:gd name="connsiteX3" fmla="*/ 492428 w 6934753"/>
                <a:gd name="connsiteY3" fmla="*/ 89668 h 5704807"/>
                <a:gd name="connsiteX4" fmla="*/ 1014943 w 6934753"/>
                <a:gd name="connsiteY4" fmla="*/ 193536 h 5704807"/>
                <a:gd name="connsiteX5" fmla="*/ 1411818 w 6934753"/>
                <a:gd name="connsiteY5" fmla="*/ 253861 h 5704807"/>
                <a:gd name="connsiteX6" fmla="*/ 1997832 w 6934753"/>
                <a:gd name="connsiteY6" fmla="*/ 312825 h 5704807"/>
                <a:gd name="connsiteX7" fmla="*/ 2597000 w 6934753"/>
                <a:gd name="connsiteY7" fmla="*/ 135479 h 5704807"/>
                <a:gd name="connsiteX8" fmla="*/ 3250143 w 6934753"/>
                <a:gd name="connsiteY8" fmla="*/ 91936 h 5704807"/>
                <a:gd name="connsiteX9" fmla="*/ 3714600 w 6934753"/>
                <a:gd name="connsiteY9" fmla="*/ 309650 h 5704807"/>
                <a:gd name="connsiteX10" fmla="*/ 4629000 w 6934753"/>
                <a:gd name="connsiteY10" fmla="*/ 396736 h 5704807"/>
                <a:gd name="connsiteX11" fmla="*/ 5173286 w 6934753"/>
                <a:gd name="connsiteY11" fmla="*/ 38415 h 5704807"/>
                <a:gd name="connsiteX12" fmla="*/ 5746600 w 6934753"/>
                <a:gd name="connsiteY12" fmla="*/ 19365 h 5704807"/>
                <a:gd name="connsiteX13" fmla="*/ 6501343 w 6934753"/>
                <a:gd name="connsiteY13" fmla="*/ 120965 h 5704807"/>
                <a:gd name="connsiteX14" fmla="*/ 6646486 w 6934753"/>
                <a:gd name="connsiteY14" fmla="*/ 396736 h 5704807"/>
                <a:gd name="connsiteX15" fmla="*/ 6777114 w 6934753"/>
                <a:gd name="connsiteY15" fmla="*/ 1238565 h 5704807"/>
                <a:gd name="connsiteX16" fmla="*/ 6646486 w 6934753"/>
                <a:gd name="connsiteY16" fmla="*/ 1572393 h 5704807"/>
                <a:gd name="connsiteX17" fmla="*/ 6544886 w 6934753"/>
                <a:gd name="connsiteY17" fmla="*/ 2617422 h 5704807"/>
                <a:gd name="connsiteX18" fmla="*/ 6864200 w 6934753"/>
                <a:gd name="connsiteY18" fmla="*/ 3197993 h 5704807"/>
                <a:gd name="connsiteX19" fmla="*/ 6457800 w 6934753"/>
                <a:gd name="connsiteY19" fmla="*/ 4155936 h 5704807"/>
                <a:gd name="connsiteX20" fmla="*/ 6922257 w 6934753"/>
                <a:gd name="connsiteY20" fmla="*/ 5084850 h 5704807"/>
                <a:gd name="connsiteX21" fmla="*/ 6675514 w 6934753"/>
                <a:gd name="connsiteY21" fmla="*/ 5694450 h 5704807"/>
                <a:gd name="connsiteX22" fmla="*/ 5412771 w 6934753"/>
                <a:gd name="connsiteY22" fmla="*/ 5462222 h 5704807"/>
                <a:gd name="connsiteX23" fmla="*/ 4454828 w 6934753"/>
                <a:gd name="connsiteY23" fmla="*/ 5375136 h 5704807"/>
                <a:gd name="connsiteX24" fmla="*/ 3646564 w 6934753"/>
                <a:gd name="connsiteY24" fmla="*/ 5508033 h 5704807"/>
                <a:gd name="connsiteX25" fmla="*/ 2785686 w 6934753"/>
                <a:gd name="connsiteY25" fmla="*/ 5331593 h 5704807"/>
                <a:gd name="connsiteX26" fmla="*/ 1668086 w 6934753"/>
                <a:gd name="connsiteY26" fmla="*/ 5331593 h 5704807"/>
                <a:gd name="connsiteX27" fmla="*/ 637571 w 6934753"/>
                <a:gd name="connsiteY27" fmla="*/ 4794565 h 5704807"/>
                <a:gd name="connsiteX28" fmla="*/ 42486 w 6934753"/>
                <a:gd name="connsiteY28" fmla="*/ 4475250 h 5704807"/>
                <a:gd name="connsiteX29" fmla="*/ 57000 w 6934753"/>
                <a:gd name="connsiteY29" fmla="*/ 3705993 h 5704807"/>
                <a:gd name="connsiteX30" fmla="*/ 129571 w 6934753"/>
                <a:gd name="connsiteY30" fmla="*/ 2660965 h 5704807"/>
                <a:gd name="connsiteX31" fmla="*/ 86028 w 6934753"/>
                <a:gd name="connsiteY31" fmla="*/ 1877193 h 5704807"/>
                <a:gd name="connsiteX0" fmla="*/ 76157 w 6924882"/>
                <a:gd name="connsiteY0" fmla="*/ 1877193 h 5704807"/>
                <a:gd name="connsiteX1" fmla="*/ 18100 w 6924882"/>
                <a:gd name="connsiteY1" fmla="*/ 1107936 h 5704807"/>
                <a:gd name="connsiteX2" fmla="*/ 105186 w 6924882"/>
                <a:gd name="connsiteY2" fmla="*/ 440279 h 5704807"/>
                <a:gd name="connsiteX3" fmla="*/ 482557 w 6924882"/>
                <a:gd name="connsiteY3" fmla="*/ 89668 h 5704807"/>
                <a:gd name="connsiteX4" fmla="*/ 1005072 w 6924882"/>
                <a:gd name="connsiteY4" fmla="*/ 193536 h 5704807"/>
                <a:gd name="connsiteX5" fmla="*/ 1401947 w 6924882"/>
                <a:gd name="connsiteY5" fmla="*/ 253861 h 5704807"/>
                <a:gd name="connsiteX6" fmla="*/ 1987961 w 6924882"/>
                <a:gd name="connsiteY6" fmla="*/ 312825 h 5704807"/>
                <a:gd name="connsiteX7" fmla="*/ 2587129 w 6924882"/>
                <a:gd name="connsiteY7" fmla="*/ 135479 h 5704807"/>
                <a:gd name="connsiteX8" fmla="*/ 3240272 w 6924882"/>
                <a:gd name="connsiteY8" fmla="*/ 91936 h 5704807"/>
                <a:gd name="connsiteX9" fmla="*/ 3704729 w 6924882"/>
                <a:gd name="connsiteY9" fmla="*/ 309650 h 5704807"/>
                <a:gd name="connsiteX10" fmla="*/ 4619129 w 6924882"/>
                <a:gd name="connsiteY10" fmla="*/ 396736 h 5704807"/>
                <a:gd name="connsiteX11" fmla="*/ 5163415 w 6924882"/>
                <a:gd name="connsiteY11" fmla="*/ 38415 h 5704807"/>
                <a:gd name="connsiteX12" fmla="*/ 5736729 w 6924882"/>
                <a:gd name="connsiteY12" fmla="*/ 19365 h 5704807"/>
                <a:gd name="connsiteX13" fmla="*/ 6491472 w 6924882"/>
                <a:gd name="connsiteY13" fmla="*/ 120965 h 5704807"/>
                <a:gd name="connsiteX14" fmla="*/ 6636615 w 6924882"/>
                <a:gd name="connsiteY14" fmla="*/ 396736 h 5704807"/>
                <a:gd name="connsiteX15" fmla="*/ 6767243 w 6924882"/>
                <a:gd name="connsiteY15" fmla="*/ 1238565 h 5704807"/>
                <a:gd name="connsiteX16" fmla="*/ 6636615 w 6924882"/>
                <a:gd name="connsiteY16" fmla="*/ 1572393 h 5704807"/>
                <a:gd name="connsiteX17" fmla="*/ 6535015 w 6924882"/>
                <a:gd name="connsiteY17" fmla="*/ 2617422 h 5704807"/>
                <a:gd name="connsiteX18" fmla="*/ 6854329 w 6924882"/>
                <a:gd name="connsiteY18" fmla="*/ 3197993 h 5704807"/>
                <a:gd name="connsiteX19" fmla="*/ 6447929 w 6924882"/>
                <a:gd name="connsiteY19" fmla="*/ 4155936 h 5704807"/>
                <a:gd name="connsiteX20" fmla="*/ 6912386 w 6924882"/>
                <a:gd name="connsiteY20" fmla="*/ 5084850 h 5704807"/>
                <a:gd name="connsiteX21" fmla="*/ 6665643 w 6924882"/>
                <a:gd name="connsiteY21" fmla="*/ 5694450 h 5704807"/>
                <a:gd name="connsiteX22" fmla="*/ 5402900 w 6924882"/>
                <a:gd name="connsiteY22" fmla="*/ 5462222 h 5704807"/>
                <a:gd name="connsiteX23" fmla="*/ 4444957 w 6924882"/>
                <a:gd name="connsiteY23" fmla="*/ 5375136 h 5704807"/>
                <a:gd name="connsiteX24" fmla="*/ 3636693 w 6924882"/>
                <a:gd name="connsiteY24" fmla="*/ 5508033 h 5704807"/>
                <a:gd name="connsiteX25" fmla="*/ 2775815 w 6924882"/>
                <a:gd name="connsiteY25" fmla="*/ 5331593 h 5704807"/>
                <a:gd name="connsiteX26" fmla="*/ 1658215 w 6924882"/>
                <a:gd name="connsiteY26" fmla="*/ 5331593 h 5704807"/>
                <a:gd name="connsiteX27" fmla="*/ 494350 w 6924882"/>
                <a:gd name="connsiteY27" fmla="*/ 5261290 h 5704807"/>
                <a:gd name="connsiteX28" fmla="*/ 32615 w 6924882"/>
                <a:gd name="connsiteY28" fmla="*/ 4475250 h 5704807"/>
                <a:gd name="connsiteX29" fmla="*/ 47129 w 6924882"/>
                <a:gd name="connsiteY29" fmla="*/ 3705993 h 5704807"/>
                <a:gd name="connsiteX30" fmla="*/ 119700 w 6924882"/>
                <a:gd name="connsiteY30" fmla="*/ 2660965 h 5704807"/>
                <a:gd name="connsiteX31" fmla="*/ 76157 w 692488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35283 w 6923472"/>
                <a:gd name="connsiteY24" fmla="*/ 55080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923472"/>
                <a:gd name="connsiteY0" fmla="*/ 1877193 h 5704807"/>
                <a:gd name="connsiteX1" fmla="*/ 16690 w 6923472"/>
                <a:gd name="connsiteY1" fmla="*/ 1107936 h 5704807"/>
                <a:gd name="connsiteX2" fmla="*/ 103776 w 6923472"/>
                <a:gd name="connsiteY2" fmla="*/ 440279 h 5704807"/>
                <a:gd name="connsiteX3" fmla="*/ 481147 w 6923472"/>
                <a:gd name="connsiteY3" fmla="*/ 89668 h 5704807"/>
                <a:gd name="connsiteX4" fmla="*/ 1003662 w 6923472"/>
                <a:gd name="connsiteY4" fmla="*/ 193536 h 5704807"/>
                <a:gd name="connsiteX5" fmla="*/ 1400537 w 6923472"/>
                <a:gd name="connsiteY5" fmla="*/ 253861 h 5704807"/>
                <a:gd name="connsiteX6" fmla="*/ 1986551 w 6923472"/>
                <a:gd name="connsiteY6" fmla="*/ 312825 h 5704807"/>
                <a:gd name="connsiteX7" fmla="*/ 2585719 w 6923472"/>
                <a:gd name="connsiteY7" fmla="*/ 135479 h 5704807"/>
                <a:gd name="connsiteX8" fmla="*/ 3238862 w 6923472"/>
                <a:gd name="connsiteY8" fmla="*/ 91936 h 5704807"/>
                <a:gd name="connsiteX9" fmla="*/ 3703319 w 6923472"/>
                <a:gd name="connsiteY9" fmla="*/ 309650 h 5704807"/>
                <a:gd name="connsiteX10" fmla="*/ 4617719 w 6923472"/>
                <a:gd name="connsiteY10" fmla="*/ 396736 h 5704807"/>
                <a:gd name="connsiteX11" fmla="*/ 5162005 w 6923472"/>
                <a:gd name="connsiteY11" fmla="*/ 38415 h 5704807"/>
                <a:gd name="connsiteX12" fmla="*/ 5735319 w 6923472"/>
                <a:gd name="connsiteY12" fmla="*/ 19365 h 5704807"/>
                <a:gd name="connsiteX13" fmla="*/ 6490062 w 6923472"/>
                <a:gd name="connsiteY13" fmla="*/ 120965 h 5704807"/>
                <a:gd name="connsiteX14" fmla="*/ 6635205 w 6923472"/>
                <a:gd name="connsiteY14" fmla="*/ 396736 h 5704807"/>
                <a:gd name="connsiteX15" fmla="*/ 6765833 w 6923472"/>
                <a:gd name="connsiteY15" fmla="*/ 1238565 h 5704807"/>
                <a:gd name="connsiteX16" fmla="*/ 6635205 w 6923472"/>
                <a:gd name="connsiteY16" fmla="*/ 1572393 h 5704807"/>
                <a:gd name="connsiteX17" fmla="*/ 6533605 w 6923472"/>
                <a:gd name="connsiteY17" fmla="*/ 2617422 h 5704807"/>
                <a:gd name="connsiteX18" fmla="*/ 6852919 w 6923472"/>
                <a:gd name="connsiteY18" fmla="*/ 3197993 h 5704807"/>
                <a:gd name="connsiteX19" fmla="*/ 6446519 w 6923472"/>
                <a:gd name="connsiteY19" fmla="*/ 4155936 h 5704807"/>
                <a:gd name="connsiteX20" fmla="*/ 6910976 w 6923472"/>
                <a:gd name="connsiteY20" fmla="*/ 5084850 h 5704807"/>
                <a:gd name="connsiteX21" fmla="*/ 6664233 w 6923472"/>
                <a:gd name="connsiteY21" fmla="*/ 5694450 h 5704807"/>
                <a:gd name="connsiteX22" fmla="*/ 5401490 w 6923472"/>
                <a:gd name="connsiteY22" fmla="*/ 5462222 h 5704807"/>
                <a:gd name="connsiteX23" fmla="*/ 4443547 w 6923472"/>
                <a:gd name="connsiteY23" fmla="*/ 5375136 h 5704807"/>
                <a:gd name="connsiteX24" fmla="*/ 3654333 w 6923472"/>
                <a:gd name="connsiteY24" fmla="*/ 5431833 h 5704807"/>
                <a:gd name="connsiteX25" fmla="*/ 2774405 w 6923472"/>
                <a:gd name="connsiteY25" fmla="*/ 5331593 h 5704807"/>
                <a:gd name="connsiteX26" fmla="*/ 1656805 w 6923472"/>
                <a:gd name="connsiteY26" fmla="*/ 5331593 h 5704807"/>
                <a:gd name="connsiteX27" fmla="*/ 473890 w 6923472"/>
                <a:gd name="connsiteY27" fmla="*/ 5423215 h 5704807"/>
                <a:gd name="connsiteX28" fmla="*/ 31205 w 6923472"/>
                <a:gd name="connsiteY28" fmla="*/ 4475250 h 5704807"/>
                <a:gd name="connsiteX29" fmla="*/ 45719 w 6923472"/>
                <a:gd name="connsiteY29" fmla="*/ 3705993 h 5704807"/>
                <a:gd name="connsiteX30" fmla="*/ 118290 w 6923472"/>
                <a:gd name="connsiteY30" fmla="*/ 2660965 h 5704807"/>
                <a:gd name="connsiteX31" fmla="*/ 74747 w 6923472"/>
                <a:gd name="connsiteY31" fmla="*/ 1877193 h 5704807"/>
                <a:gd name="connsiteX0" fmla="*/ 74747 w 6853432"/>
                <a:gd name="connsiteY0" fmla="*/ 1877193 h 5711209"/>
                <a:gd name="connsiteX1" fmla="*/ 16690 w 6853432"/>
                <a:gd name="connsiteY1" fmla="*/ 1107936 h 5711209"/>
                <a:gd name="connsiteX2" fmla="*/ 103776 w 6853432"/>
                <a:gd name="connsiteY2" fmla="*/ 440279 h 5711209"/>
                <a:gd name="connsiteX3" fmla="*/ 481147 w 6853432"/>
                <a:gd name="connsiteY3" fmla="*/ 89668 h 5711209"/>
                <a:gd name="connsiteX4" fmla="*/ 1003662 w 6853432"/>
                <a:gd name="connsiteY4" fmla="*/ 193536 h 5711209"/>
                <a:gd name="connsiteX5" fmla="*/ 1400537 w 6853432"/>
                <a:gd name="connsiteY5" fmla="*/ 253861 h 5711209"/>
                <a:gd name="connsiteX6" fmla="*/ 1986551 w 6853432"/>
                <a:gd name="connsiteY6" fmla="*/ 312825 h 5711209"/>
                <a:gd name="connsiteX7" fmla="*/ 2585719 w 6853432"/>
                <a:gd name="connsiteY7" fmla="*/ 135479 h 5711209"/>
                <a:gd name="connsiteX8" fmla="*/ 3238862 w 6853432"/>
                <a:gd name="connsiteY8" fmla="*/ 91936 h 5711209"/>
                <a:gd name="connsiteX9" fmla="*/ 3703319 w 6853432"/>
                <a:gd name="connsiteY9" fmla="*/ 309650 h 5711209"/>
                <a:gd name="connsiteX10" fmla="*/ 4617719 w 6853432"/>
                <a:gd name="connsiteY10" fmla="*/ 396736 h 5711209"/>
                <a:gd name="connsiteX11" fmla="*/ 5162005 w 6853432"/>
                <a:gd name="connsiteY11" fmla="*/ 38415 h 5711209"/>
                <a:gd name="connsiteX12" fmla="*/ 5735319 w 6853432"/>
                <a:gd name="connsiteY12" fmla="*/ 19365 h 5711209"/>
                <a:gd name="connsiteX13" fmla="*/ 6490062 w 6853432"/>
                <a:gd name="connsiteY13" fmla="*/ 120965 h 5711209"/>
                <a:gd name="connsiteX14" fmla="*/ 6635205 w 6853432"/>
                <a:gd name="connsiteY14" fmla="*/ 396736 h 5711209"/>
                <a:gd name="connsiteX15" fmla="*/ 6765833 w 6853432"/>
                <a:gd name="connsiteY15" fmla="*/ 1238565 h 5711209"/>
                <a:gd name="connsiteX16" fmla="*/ 6635205 w 6853432"/>
                <a:gd name="connsiteY16" fmla="*/ 1572393 h 5711209"/>
                <a:gd name="connsiteX17" fmla="*/ 6533605 w 6853432"/>
                <a:gd name="connsiteY17" fmla="*/ 2617422 h 5711209"/>
                <a:gd name="connsiteX18" fmla="*/ 6852919 w 6853432"/>
                <a:gd name="connsiteY18" fmla="*/ 3197993 h 5711209"/>
                <a:gd name="connsiteX19" fmla="*/ 6446519 w 6853432"/>
                <a:gd name="connsiteY19" fmla="*/ 4155936 h 5711209"/>
                <a:gd name="connsiteX20" fmla="*/ 6758576 w 6853432"/>
                <a:gd name="connsiteY20" fmla="*/ 4951500 h 5711209"/>
                <a:gd name="connsiteX21" fmla="*/ 6664233 w 6853432"/>
                <a:gd name="connsiteY21" fmla="*/ 5694450 h 5711209"/>
                <a:gd name="connsiteX22" fmla="*/ 5401490 w 6853432"/>
                <a:gd name="connsiteY22" fmla="*/ 5462222 h 5711209"/>
                <a:gd name="connsiteX23" fmla="*/ 4443547 w 6853432"/>
                <a:gd name="connsiteY23" fmla="*/ 5375136 h 5711209"/>
                <a:gd name="connsiteX24" fmla="*/ 3654333 w 6853432"/>
                <a:gd name="connsiteY24" fmla="*/ 5431833 h 5711209"/>
                <a:gd name="connsiteX25" fmla="*/ 2774405 w 6853432"/>
                <a:gd name="connsiteY25" fmla="*/ 5331593 h 5711209"/>
                <a:gd name="connsiteX26" fmla="*/ 1656805 w 6853432"/>
                <a:gd name="connsiteY26" fmla="*/ 5331593 h 5711209"/>
                <a:gd name="connsiteX27" fmla="*/ 473890 w 6853432"/>
                <a:gd name="connsiteY27" fmla="*/ 5423215 h 5711209"/>
                <a:gd name="connsiteX28" fmla="*/ 31205 w 6853432"/>
                <a:gd name="connsiteY28" fmla="*/ 4475250 h 5711209"/>
                <a:gd name="connsiteX29" fmla="*/ 45719 w 6853432"/>
                <a:gd name="connsiteY29" fmla="*/ 3705993 h 5711209"/>
                <a:gd name="connsiteX30" fmla="*/ 118290 w 6853432"/>
                <a:gd name="connsiteY30" fmla="*/ 2660965 h 5711209"/>
                <a:gd name="connsiteX31" fmla="*/ 74747 w 6853432"/>
                <a:gd name="connsiteY31" fmla="*/ 1877193 h 5711209"/>
                <a:gd name="connsiteX0" fmla="*/ 74747 w 6853432"/>
                <a:gd name="connsiteY0" fmla="*/ 1877193 h 5492451"/>
                <a:gd name="connsiteX1" fmla="*/ 16690 w 6853432"/>
                <a:gd name="connsiteY1" fmla="*/ 1107936 h 5492451"/>
                <a:gd name="connsiteX2" fmla="*/ 103776 w 6853432"/>
                <a:gd name="connsiteY2" fmla="*/ 440279 h 5492451"/>
                <a:gd name="connsiteX3" fmla="*/ 481147 w 6853432"/>
                <a:gd name="connsiteY3" fmla="*/ 89668 h 5492451"/>
                <a:gd name="connsiteX4" fmla="*/ 1003662 w 6853432"/>
                <a:gd name="connsiteY4" fmla="*/ 193536 h 5492451"/>
                <a:gd name="connsiteX5" fmla="*/ 1400537 w 6853432"/>
                <a:gd name="connsiteY5" fmla="*/ 253861 h 5492451"/>
                <a:gd name="connsiteX6" fmla="*/ 1986551 w 6853432"/>
                <a:gd name="connsiteY6" fmla="*/ 312825 h 5492451"/>
                <a:gd name="connsiteX7" fmla="*/ 2585719 w 6853432"/>
                <a:gd name="connsiteY7" fmla="*/ 135479 h 5492451"/>
                <a:gd name="connsiteX8" fmla="*/ 3238862 w 6853432"/>
                <a:gd name="connsiteY8" fmla="*/ 91936 h 5492451"/>
                <a:gd name="connsiteX9" fmla="*/ 3703319 w 6853432"/>
                <a:gd name="connsiteY9" fmla="*/ 309650 h 5492451"/>
                <a:gd name="connsiteX10" fmla="*/ 4617719 w 6853432"/>
                <a:gd name="connsiteY10" fmla="*/ 396736 h 5492451"/>
                <a:gd name="connsiteX11" fmla="*/ 5162005 w 6853432"/>
                <a:gd name="connsiteY11" fmla="*/ 38415 h 5492451"/>
                <a:gd name="connsiteX12" fmla="*/ 5735319 w 6853432"/>
                <a:gd name="connsiteY12" fmla="*/ 19365 h 5492451"/>
                <a:gd name="connsiteX13" fmla="*/ 6490062 w 6853432"/>
                <a:gd name="connsiteY13" fmla="*/ 120965 h 5492451"/>
                <a:gd name="connsiteX14" fmla="*/ 6635205 w 6853432"/>
                <a:gd name="connsiteY14" fmla="*/ 396736 h 5492451"/>
                <a:gd name="connsiteX15" fmla="*/ 6765833 w 6853432"/>
                <a:gd name="connsiteY15" fmla="*/ 1238565 h 5492451"/>
                <a:gd name="connsiteX16" fmla="*/ 6635205 w 6853432"/>
                <a:gd name="connsiteY16" fmla="*/ 1572393 h 5492451"/>
                <a:gd name="connsiteX17" fmla="*/ 6533605 w 6853432"/>
                <a:gd name="connsiteY17" fmla="*/ 2617422 h 5492451"/>
                <a:gd name="connsiteX18" fmla="*/ 6852919 w 6853432"/>
                <a:gd name="connsiteY18" fmla="*/ 3197993 h 5492451"/>
                <a:gd name="connsiteX19" fmla="*/ 6446519 w 6853432"/>
                <a:gd name="connsiteY19" fmla="*/ 4155936 h 5492451"/>
                <a:gd name="connsiteX20" fmla="*/ 6758576 w 6853432"/>
                <a:gd name="connsiteY20" fmla="*/ 4951500 h 5492451"/>
                <a:gd name="connsiteX21" fmla="*/ 6445158 w 6853432"/>
                <a:gd name="connsiteY21" fmla="*/ 5446800 h 5492451"/>
                <a:gd name="connsiteX22" fmla="*/ 5401490 w 6853432"/>
                <a:gd name="connsiteY22" fmla="*/ 5462222 h 5492451"/>
                <a:gd name="connsiteX23" fmla="*/ 4443547 w 6853432"/>
                <a:gd name="connsiteY23" fmla="*/ 5375136 h 5492451"/>
                <a:gd name="connsiteX24" fmla="*/ 3654333 w 6853432"/>
                <a:gd name="connsiteY24" fmla="*/ 5431833 h 5492451"/>
                <a:gd name="connsiteX25" fmla="*/ 2774405 w 6853432"/>
                <a:gd name="connsiteY25" fmla="*/ 5331593 h 5492451"/>
                <a:gd name="connsiteX26" fmla="*/ 1656805 w 6853432"/>
                <a:gd name="connsiteY26" fmla="*/ 5331593 h 5492451"/>
                <a:gd name="connsiteX27" fmla="*/ 473890 w 6853432"/>
                <a:gd name="connsiteY27" fmla="*/ 5423215 h 5492451"/>
                <a:gd name="connsiteX28" fmla="*/ 31205 w 6853432"/>
                <a:gd name="connsiteY28" fmla="*/ 4475250 h 5492451"/>
                <a:gd name="connsiteX29" fmla="*/ 45719 w 6853432"/>
                <a:gd name="connsiteY29" fmla="*/ 3705993 h 5492451"/>
                <a:gd name="connsiteX30" fmla="*/ 118290 w 6853432"/>
                <a:gd name="connsiteY30" fmla="*/ 2660965 h 5492451"/>
                <a:gd name="connsiteX31" fmla="*/ 74747 w 6853432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533605 w 6765833"/>
                <a:gd name="connsiteY17" fmla="*/ 2617422 h 5492451"/>
                <a:gd name="connsiteX18" fmla="*/ 6662419 w 6765833"/>
                <a:gd name="connsiteY18" fmla="*/ 3197993 h 5492451"/>
                <a:gd name="connsiteX19" fmla="*/ 6446519 w 6765833"/>
                <a:gd name="connsiteY19" fmla="*/ 4155936 h 5492451"/>
                <a:gd name="connsiteX20" fmla="*/ 6758576 w 6765833"/>
                <a:gd name="connsiteY20" fmla="*/ 4951500 h 5492451"/>
                <a:gd name="connsiteX21" fmla="*/ 6445158 w 6765833"/>
                <a:gd name="connsiteY21" fmla="*/ 5446800 h 5492451"/>
                <a:gd name="connsiteX22" fmla="*/ 5401490 w 6765833"/>
                <a:gd name="connsiteY22" fmla="*/ 5462222 h 5492451"/>
                <a:gd name="connsiteX23" fmla="*/ 4443547 w 6765833"/>
                <a:gd name="connsiteY23" fmla="*/ 5375136 h 5492451"/>
                <a:gd name="connsiteX24" fmla="*/ 3654333 w 6765833"/>
                <a:gd name="connsiteY24" fmla="*/ 5431833 h 5492451"/>
                <a:gd name="connsiteX25" fmla="*/ 2774405 w 6765833"/>
                <a:gd name="connsiteY25" fmla="*/ 5331593 h 5492451"/>
                <a:gd name="connsiteX26" fmla="*/ 1656805 w 6765833"/>
                <a:gd name="connsiteY26" fmla="*/ 5331593 h 5492451"/>
                <a:gd name="connsiteX27" fmla="*/ 473890 w 6765833"/>
                <a:gd name="connsiteY27" fmla="*/ 5423215 h 5492451"/>
                <a:gd name="connsiteX28" fmla="*/ 31205 w 6765833"/>
                <a:gd name="connsiteY28" fmla="*/ 4475250 h 5492451"/>
                <a:gd name="connsiteX29" fmla="*/ 45719 w 6765833"/>
                <a:gd name="connsiteY29" fmla="*/ 3705993 h 5492451"/>
                <a:gd name="connsiteX30" fmla="*/ 118290 w 6765833"/>
                <a:gd name="connsiteY30" fmla="*/ 2660965 h 5492451"/>
                <a:gd name="connsiteX31" fmla="*/ 74747 w 6765833"/>
                <a:gd name="connsiteY31" fmla="*/ 1877193 h 5492451"/>
                <a:gd name="connsiteX0" fmla="*/ 74747 w 6765833"/>
                <a:gd name="connsiteY0" fmla="*/ 1877193 h 5492451"/>
                <a:gd name="connsiteX1" fmla="*/ 16690 w 6765833"/>
                <a:gd name="connsiteY1" fmla="*/ 1107936 h 5492451"/>
                <a:gd name="connsiteX2" fmla="*/ 103776 w 6765833"/>
                <a:gd name="connsiteY2" fmla="*/ 440279 h 5492451"/>
                <a:gd name="connsiteX3" fmla="*/ 481147 w 6765833"/>
                <a:gd name="connsiteY3" fmla="*/ 89668 h 5492451"/>
                <a:gd name="connsiteX4" fmla="*/ 1003662 w 6765833"/>
                <a:gd name="connsiteY4" fmla="*/ 193536 h 5492451"/>
                <a:gd name="connsiteX5" fmla="*/ 1400537 w 6765833"/>
                <a:gd name="connsiteY5" fmla="*/ 253861 h 5492451"/>
                <a:gd name="connsiteX6" fmla="*/ 1986551 w 6765833"/>
                <a:gd name="connsiteY6" fmla="*/ 312825 h 5492451"/>
                <a:gd name="connsiteX7" fmla="*/ 2585719 w 6765833"/>
                <a:gd name="connsiteY7" fmla="*/ 135479 h 5492451"/>
                <a:gd name="connsiteX8" fmla="*/ 3238862 w 6765833"/>
                <a:gd name="connsiteY8" fmla="*/ 91936 h 5492451"/>
                <a:gd name="connsiteX9" fmla="*/ 3703319 w 6765833"/>
                <a:gd name="connsiteY9" fmla="*/ 309650 h 5492451"/>
                <a:gd name="connsiteX10" fmla="*/ 4617719 w 6765833"/>
                <a:gd name="connsiteY10" fmla="*/ 396736 h 5492451"/>
                <a:gd name="connsiteX11" fmla="*/ 5162005 w 6765833"/>
                <a:gd name="connsiteY11" fmla="*/ 38415 h 5492451"/>
                <a:gd name="connsiteX12" fmla="*/ 5735319 w 6765833"/>
                <a:gd name="connsiteY12" fmla="*/ 19365 h 5492451"/>
                <a:gd name="connsiteX13" fmla="*/ 6490062 w 6765833"/>
                <a:gd name="connsiteY13" fmla="*/ 120965 h 5492451"/>
                <a:gd name="connsiteX14" fmla="*/ 6635205 w 6765833"/>
                <a:gd name="connsiteY14" fmla="*/ 396736 h 5492451"/>
                <a:gd name="connsiteX15" fmla="*/ 6765833 w 6765833"/>
                <a:gd name="connsiteY15" fmla="*/ 1238565 h 5492451"/>
                <a:gd name="connsiteX16" fmla="*/ 6635205 w 6765833"/>
                <a:gd name="connsiteY16" fmla="*/ 1572393 h 5492451"/>
                <a:gd name="connsiteX17" fmla="*/ 6723651 w 6765833"/>
                <a:gd name="connsiteY17" fmla="*/ 2519904 h 5492451"/>
                <a:gd name="connsiteX18" fmla="*/ 6533605 w 6765833"/>
                <a:gd name="connsiteY18" fmla="*/ 2617422 h 5492451"/>
                <a:gd name="connsiteX19" fmla="*/ 6662419 w 6765833"/>
                <a:gd name="connsiteY19" fmla="*/ 3197993 h 5492451"/>
                <a:gd name="connsiteX20" fmla="*/ 6446519 w 6765833"/>
                <a:gd name="connsiteY20" fmla="*/ 4155936 h 5492451"/>
                <a:gd name="connsiteX21" fmla="*/ 6758576 w 6765833"/>
                <a:gd name="connsiteY21" fmla="*/ 4951500 h 5492451"/>
                <a:gd name="connsiteX22" fmla="*/ 6445158 w 6765833"/>
                <a:gd name="connsiteY22" fmla="*/ 5446800 h 5492451"/>
                <a:gd name="connsiteX23" fmla="*/ 5401490 w 6765833"/>
                <a:gd name="connsiteY23" fmla="*/ 5462222 h 5492451"/>
                <a:gd name="connsiteX24" fmla="*/ 4443547 w 6765833"/>
                <a:gd name="connsiteY24" fmla="*/ 5375136 h 5492451"/>
                <a:gd name="connsiteX25" fmla="*/ 3654333 w 6765833"/>
                <a:gd name="connsiteY25" fmla="*/ 5431833 h 5492451"/>
                <a:gd name="connsiteX26" fmla="*/ 2774405 w 6765833"/>
                <a:gd name="connsiteY26" fmla="*/ 5331593 h 5492451"/>
                <a:gd name="connsiteX27" fmla="*/ 1656805 w 6765833"/>
                <a:gd name="connsiteY27" fmla="*/ 5331593 h 5492451"/>
                <a:gd name="connsiteX28" fmla="*/ 473890 w 6765833"/>
                <a:gd name="connsiteY28" fmla="*/ 5423215 h 5492451"/>
                <a:gd name="connsiteX29" fmla="*/ 31205 w 6765833"/>
                <a:gd name="connsiteY29" fmla="*/ 4475250 h 5492451"/>
                <a:gd name="connsiteX30" fmla="*/ 45719 w 6765833"/>
                <a:gd name="connsiteY30" fmla="*/ 3705993 h 5492451"/>
                <a:gd name="connsiteX31" fmla="*/ 118290 w 6765833"/>
                <a:gd name="connsiteY31" fmla="*/ 2660965 h 5492451"/>
                <a:gd name="connsiteX32" fmla="*/ 74747 w 6765833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533605 w 6758576"/>
                <a:gd name="connsiteY18" fmla="*/ 2617422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58576"/>
                <a:gd name="connsiteY0" fmla="*/ 1877193 h 5492451"/>
                <a:gd name="connsiteX1" fmla="*/ 16690 w 6758576"/>
                <a:gd name="connsiteY1" fmla="*/ 1107936 h 5492451"/>
                <a:gd name="connsiteX2" fmla="*/ 103776 w 6758576"/>
                <a:gd name="connsiteY2" fmla="*/ 440279 h 5492451"/>
                <a:gd name="connsiteX3" fmla="*/ 481147 w 6758576"/>
                <a:gd name="connsiteY3" fmla="*/ 89668 h 5492451"/>
                <a:gd name="connsiteX4" fmla="*/ 1003662 w 6758576"/>
                <a:gd name="connsiteY4" fmla="*/ 193536 h 5492451"/>
                <a:gd name="connsiteX5" fmla="*/ 1400537 w 6758576"/>
                <a:gd name="connsiteY5" fmla="*/ 253861 h 5492451"/>
                <a:gd name="connsiteX6" fmla="*/ 1986551 w 6758576"/>
                <a:gd name="connsiteY6" fmla="*/ 312825 h 5492451"/>
                <a:gd name="connsiteX7" fmla="*/ 2585719 w 6758576"/>
                <a:gd name="connsiteY7" fmla="*/ 135479 h 5492451"/>
                <a:gd name="connsiteX8" fmla="*/ 3238862 w 6758576"/>
                <a:gd name="connsiteY8" fmla="*/ 91936 h 5492451"/>
                <a:gd name="connsiteX9" fmla="*/ 3703319 w 6758576"/>
                <a:gd name="connsiteY9" fmla="*/ 309650 h 5492451"/>
                <a:gd name="connsiteX10" fmla="*/ 4617719 w 6758576"/>
                <a:gd name="connsiteY10" fmla="*/ 396736 h 5492451"/>
                <a:gd name="connsiteX11" fmla="*/ 5162005 w 6758576"/>
                <a:gd name="connsiteY11" fmla="*/ 38415 h 5492451"/>
                <a:gd name="connsiteX12" fmla="*/ 5735319 w 6758576"/>
                <a:gd name="connsiteY12" fmla="*/ 19365 h 5492451"/>
                <a:gd name="connsiteX13" fmla="*/ 6490062 w 6758576"/>
                <a:gd name="connsiteY13" fmla="*/ 120965 h 5492451"/>
                <a:gd name="connsiteX14" fmla="*/ 6635205 w 6758576"/>
                <a:gd name="connsiteY14" fmla="*/ 396736 h 5492451"/>
                <a:gd name="connsiteX15" fmla="*/ 6651533 w 6758576"/>
                <a:gd name="connsiteY15" fmla="*/ 1152840 h 5492451"/>
                <a:gd name="connsiteX16" fmla="*/ 6635205 w 6758576"/>
                <a:gd name="connsiteY16" fmla="*/ 1572393 h 5492451"/>
                <a:gd name="connsiteX17" fmla="*/ 6723651 w 6758576"/>
                <a:gd name="connsiteY17" fmla="*/ 2519904 h 5492451"/>
                <a:gd name="connsiteX18" fmla="*/ 6666955 w 6758576"/>
                <a:gd name="connsiteY18" fmla="*/ 2722197 h 5492451"/>
                <a:gd name="connsiteX19" fmla="*/ 6662419 w 6758576"/>
                <a:gd name="connsiteY19" fmla="*/ 3197993 h 5492451"/>
                <a:gd name="connsiteX20" fmla="*/ 6446519 w 6758576"/>
                <a:gd name="connsiteY20" fmla="*/ 4155936 h 5492451"/>
                <a:gd name="connsiteX21" fmla="*/ 6758576 w 6758576"/>
                <a:gd name="connsiteY21" fmla="*/ 4951500 h 5492451"/>
                <a:gd name="connsiteX22" fmla="*/ 6445158 w 6758576"/>
                <a:gd name="connsiteY22" fmla="*/ 5446800 h 5492451"/>
                <a:gd name="connsiteX23" fmla="*/ 5401490 w 6758576"/>
                <a:gd name="connsiteY23" fmla="*/ 5462222 h 5492451"/>
                <a:gd name="connsiteX24" fmla="*/ 4443547 w 6758576"/>
                <a:gd name="connsiteY24" fmla="*/ 5375136 h 5492451"/>
                <a:gd name="connsiteX25" fmla="*/ 3654333 w 6758576"/>
                <a:gd name="connsiteY25" fmla="*/ 5431833 h 5492451"/>
                <a:gd name="connsiteX26" fmla="*/ 2774405 w 6758576"/>
                <a:gd name="connsiteY26" fmla="*/ 5331593 h 5492451"/>
                <a:gd name="connsiteX27" fmla="*/ 1656805 w 6758576"/>
                <a:gd name="connsiteY27" fmla="*/ 5331593 h 5492451"/>
                <a:gd name="connsiteX28" fmla="*/ 473890 w 6758576"/>
                <a:gd name="connsiteY28" fmla="*/ 5423215 h 5492451"/>
                <a:gd name="connsiteX29" fmla="*/ 31205 w 6758576"/>
                <a:gd name="connsiteY29" fmla="*/ 4475250 h 5492451"/>
                <a:gd name="connsiteX30" fmla="*/ 45719 w 6758576"/>
                <a:gd name="connsiteY30" fmla="*/ 3705993 h 5492451"/>
                <a:gd name="connsiteX31" fmla="*/ 118290 w 6758576"/>
                <a:gd name="connsiteY31" fmla="*/ 2660965 h 5492451"/>
                <a:gd name="connsiteX32" fmla="*/ 74747 w 6758576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723651 w 6762167"/>
                <a:gd name="connsiteY17" fmla="*/ 25199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77193 h 5492451"/>
                <a:gd name="connsiteX1" fmla="*/ 16690 w 6762167"/>
                <a:gd name="connsiteY1" fmla="*/ 1107936 h 5492451"/>
                <a:gd name="connsiteX2" fmla="*/ 103776 w 6762167"/>
                <a:gd name="connsiteY2" fmla="*/ 440279 h 5492451"/>
                <a:gd name="connsiteX3" fmla="*/ 481147 w 6762167"/>
                <a:gd name="connsiteY3" fmla="*/ 89668 h 5492451"/>
                <a:gd name="connsiteX4" fmla="*/ 1003662 w 6762167"/>
                <a:gd name="connsiteY4" fmla="*/ 193536 h 5492451"/>
                <a:gd name="connsiteX5" fmla="*/ 1400537 w 6762167"/>
                <a:gd name="connsiteY5" fmla="*/ 253861 h 5492451"/>
                <a:gd name="connsiteX6" fmla="*/ 1986551 w 6762167"/>
                <a:gd name="connsiteY6" fmla="*/ 312825 h 5492451"/>
                <a:gd name="connsiteX7" fmla="*/ 2585719 w 6762167"/>
                <a:gd name="connsiteY7" fmla="*/ 135479 h 5492451"/>
                <a:gd name="connsiteX8" fmla="*/ 3238862 w 6762167"/>
                <a:gd name="connsiteY8" fmla="*/ 91936 h 5492451"/>
                <a:gd name="connsiteX9" fmla="*/ 3703319 w 6762167"/>
                <a:gd name="connsiteY9" fmla="*/ 309650 h 5492451"/>
                <a:gd name="connsiteX10" fmla="*/ 4617719 w 6762167"/>
                <a:gd name="connsiteY10" fmla="*/ 396736 h 5492451"/>
                <a:gd name="connsiteX11" fmla="*/ 5162005 w 6762167"/>
                <a:gd name="connsiteY11" fmla="*/ 38415 h 5492451"/>
                <a:gd name="connsiteX12" fmla="*/ 5735319 w 6762167"/>
                <a:gd name="connsiteY12" fmla="*/ 19365 h 5492451"/>
                <a:gd name="connsiteX13" fmla="*/ 6490062 w 6762167"/>
                <a:gd name="connsiteY13" fmla="*/ 120965 h 5492451"/>
                <a:gd name="connsiteX14" fmla="*/ 6635205 w 6762167"/>
                <a:gd name="connsiteY14" fmla="*/ 396736 h 5492451"/>
                <a:gd name="connsiteX15" fmla="*/ 6651533 w 6762167"/>
                <a:gd name="connsiteY15" fmla="*/ 1152840 h 5492451"/>
                <a:gd name="connsiteX16" fmla="*/ 6635205 w 6762167"/>
                <a:gd name="connsiteY16" fmla="*/ 1572393 h 5492451"/>
                <a:gd name="connsiteX17" fmla="*/ 6695076 w 6762167"/>
                <a:gd name="connsiteY17" fmla="*/ 2253204 h 5492451"/>
                <a:gd name="connsiteX18" fmla="*/ 6666955 w 6762167"/>
                <a:gd name="connsiteY18" fmla="*/ 2722197 h 5492451"/>
                <a:gd name="connsiteX19" fmla="*/ 6662419 w 6762167"/>
                <a:gd name="connsiteY19" fmla="*/ 3197993 h 5492451"/>
                <a:gd name="connsiteX20" fmla="*/ 6617969 w 6762167"/>
                <a:gd name="connsiteY20" fmla="*/ 4155936 h 5492451"/>
                <a:gd name="connsiteX21" fmla="*/ 6758576 w 6762167"/>
                <a:gd name="connsiteY21" fmla="*/ 4951500 h 5492451"/>
                <a:gd name="connsiteX22" fmla="*/ 6445158 w 6762167"/>
                <a:gd name="connsiteY22" fmla="*/ 5446800 h 5492451"/>
                <a:gd name="connsiteX23" fmla="*/ 5401490 w 6762167"/>
                <a:gd name="connsiteY23" fmla="*/ 5462222 h 5492451"/>
                <a:gd name="connsiteX24" fmla="*/ 4443547 w 6762167"/>
                <a:gd name="connsiteY24" fmla="*/ 5375136 h 5492451"/>
                <a:gd name="connsiteX25" fmla="*/ 3654333 w 6762167"/>
                <a:gd name="connsiteY25" fmla="*/ 5431833 h 5492451"/>
                <a:gd name="connsiteX26" fmla="*/ 2774405 w 6762167"/>
                <a:gd name="connsiteY26" fmla="*/ 5331593 h 5492451"/>
                <a:gd name="connsiteX27" fmla="*/ 1656805 w 6762167"/>
                <a:gd name="connsiteY27" fmla="*/ 5331593 h 5492451"/>
                <a:gd name="connsiteX28" fmla="*/ 473890 w 6762167"/>
                <a:gd name="connsiteY28" fmla="*/ 5423215 h 5492451"/>
                <a:gd name="connsiteX29" fmla="*/ 31205 w 6762167"/>
                <a:gd name="connsiteY29" fmla="*/ 4475250 h 5492451"/>
                <a:gd name="connsiteX30" fmla="*/ 45719 w 6762167"/>
                <a:gd name="connsiteY30" fmla="*/ 3705993 h 5492451"/>
                <a:gd name="connsiteX31" fmla="*/ 118290 w 6762167"/>
                <a:gd name="connsiteY31" fmla="*/ 2660965 h 5492451"/>
                <a:gd name="connsiteX32" fmla="*/ 74747 w 6762167"/>
                <a:gd name="connsiteY32" fmla="*/ 1877193 h 5492451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03319 w 6762167"/>
                <a:gd name="connsiteY9" fmla="*/ 30087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483675"/>
                <a:gd name="connsiteX1" fmla="*/ 16690 w 6762167"/>
                <a:gd name="connsiteY1" fmla="*/ 1099160 h 5483675"/>
                <a:gd name="connsiteX2" fmla="*/ 103776 w 6762167"/>
                <a:gd name="connsiteY2" fmla="*/ 431503 h 5483675"/>
                <a:gd name="connsiteX3" fmla="*/ 481147 w 6762167"/>
                <a:gd name="connsiteY3" fmla="*/ 80892 h 5483675"/>
                <a:gd name="connsiteX4" fmla="*/ 1003662 w 6762167"/>
                <a:gd name="connsiteY4" fmla="*/ 184760 h 5483675"/>
                <a:gd name="connsiteX5" fmla="*/ 1400537 w 6762167"/>
                <a:gd name="connsiteY5" fmla="*/ 245085 h 5483675"/>
                <a:gd name="connsiteX6" fmla="*/ 1986551 w 6762167"/>
                <a:gd name="connsiteY6" fmla="*/ 304049 h 5483675"/>
                <a:gd name="connsiteX7" fmla="*/ 2585719 w 6762167"/>
                <a:gd name="connsiteY7" fmla="*/ 126703 h 5483675"/>
                <a:gd name="connsiteX8" fmla="*/ 3238862 w 6762167"/>
                <a:gd name="connsiteY8" fmla="*/ 83160 h 5483675"/>
                <a:gd name="connsiteX9" fmla="*/ 3722369 w 6762167"/>
                <a:gd name="connsiteY9" fmla="*/ 167524 h 5483675"/>
                <a:gd name="connsiteX10" fmla="*/ 4589144 w 6762167"/>
                <a:gd name="connsiteY10" fmla="*/ 245085 h 5483675"/>
                <a:gd name="connsiteX11" fmla="*/ 5162005 w 6762167"/>
                <a:gd name="connsiteY11" fmla="*/ 29639 h 5483675"/>
                <a:gd name="connsiteX12" fmla="*/ 5735319 w 6762167"/>
                <a:gd name="connsiteY12" fmla="*/ 10589 h 5483675"/>
                <a:gd name="connsiteX13" fmla="*/ 6490062 w 6762167"/>
                <a:gd name="connsiteY13" fmla="*/ 112189 h 5483675"/>
                <a:gd name="connsiteX14" fmla="*/ 6635205 w 6762167"/>
                <a:gd name="connsiteY14" fmla="*/ 387960 h 5483675"/>
                <a:gd name="connsiteX15" fmla="*/ 6651533 w 6762167"/>
                <a:gd name="connsiteY15" fmla="*/ 1144064 h 5483675"/>
                <a:gd name="connsiteX16" fmla="*/ 6635205 w 6762167"/>
                <a:gd name="connsiteY16" fmla="*/ 1563617 h 5483675"/>
                <a:gd name="connsiteX17" fmla="*/ 6695076 w 6762167"/>
                <a:gd name="connsiteY17" fmla="*/ 2244428 h 5483675"/>
                <a:gd name="connsiteX18" fmla="*/ 6666955 w 6762167"/>
                <a:gd name="connsiteY18" fmla="*/ 2713421 h 5483675"/>
                <a:gd name="connsiteX19" fmla="*/ 6662419 w 6762167"/>
                <a:gd name="connsiteY19" fmla="*/ 3189217 h 5483675"/>
                <a:gd name="connsiteX20" fmla="*/ 6617969 w 6762167"/>
                <a:gd name="connsiteY20" fmla="*/ 4147160 h 5483675"/>
                <a:gd name="connsiteX21" fmla="*/ 6758576 w 6762167"/>
                <a:gd name="connsiteY21" fmla="*/ 4942724 h 5483675"/>
                <a:gd name="connsiteX22" fmla="*/ 6445158 w 6762167"/>
                <a:gd name="connsiteY22" fmla="*/ 5438024 h 5483675"/>
                <a:gd name="connsiteX23" fmla="*/ 5401490 w 6762167"/>
                <a:gd name="connsiteY23" fmla="*/ 5453446 h 5483675"/>
                <a:gd name="connsiteX24" fmla="*/ 4443547 w 6762167"/>
                <a:gd name="connsiteY24" fmla="*/ 5366360 h 5483675"/>
                <a:gd name="connsiteX25" fmla="*/ 3654333 w 6762167"/>
                <a:gd name="connsiteY25" fmla="*/ 5423057 h 5483675"/>
                <a:gd name="connsiteX26" fmla="*/ 2774405 w 6762167"/>
                <a:gd name="connsiteY26" fmla="*/ 5322817 h 5483675"/>
                <a:gd name="connsiteX27" fmla="*/ 1656805 w 6762167"/>
                <a:gd name="connsiteY27" fmla="*/ 5322817 h 5483675"/>
                <a:gd name="connsiteX28" fmla="*/ 473890 w 6762167"/>
                <a:gd name="connsiteY28" fmla="*/ 5414439 h 5483675"/>
                <a:gd name="connsiteX29" fmla="*/ 31205 w 6762167"/>
                <a:gd name="connsiteY29" fmla="*/ 4466474 h 5483675"/>
                <a:gd name="connsiteX30" fmla="*/ 45719 w 6762167"/>
                <a:gd name="connsiteY30" fmla="*/ 3697217 h 5483675"/>
                <a:gd name="connsiteX31" fmla="*/ 118290 w 6762167"/>
                <a:gd name="connsiteY31" fmla="*/ 2652189 h 5483675"/>
                <a:gd name="connsiteX32" fmla="*/ 74747 w 6762167"/>
                <a:gd name="connsiteY32" fmla="*/ 1868417 h 5483675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86551 w 6762167"/>
                <a:gd name="connsiteY6" fmla="*/ 3040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45085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8417 h 5500747"/>
                <a:gd name="connsiteX1" fmla="*/ 16690 w 6762167"/>
                <a:gd name="connsiteY1" fmla="*/ 1099160 h 5500747"/>
                <a:gd name="connsiteX2" fmla="*/ 103776 w 6762167"/>
                <a:gd name="connsiteY2" fmla="*/ 431503 h 5500747"/>
                <a:gd name="connsiteX3" fmla="*/ 481147 w 6762167"/>
                <a:gd name="connsiteY3" fmla="*/ 80892 h 5500747"/>
                <a:gd name="connsiteX4" fmla="*/ 1003662 w 6762167"/>
                <a:gd name="connsiteY4" fmla="*/ 184760 h 5500747"/>
                <a:gd name="connsiteX5" fmla="*/ 1400537 w 6762167"/>
                <a:gd name="connsiteY5" fmla="*/ 216510 h 5500747"/>
                <a:gd name="connsiteX6" fmla="*/ 1967501 w 6762167"/>
                <a:gd name="connsiteY6" fmla="*/ 189749 h 5500747"/>
                <a:gd name="connsiteX7" fmla="*/ 2585719 w 6762167"/>
                <a:gd name="connsiteY7" fmla="*/ 126703 h 5500747"/>
                <a:gd name="connsiteX8" fmla="*/ 3238862 w 6762167"/>
                <a:gd name="connsiteY8" fmla="*/ 83160 h 5500747"/>
                <a:gd name="connsiteX9" fmla="*/ 3722369 w 6762167"/>
                <a:gd name="connsiteY9" fmla="*/ 167524 h 5500747"/>
                <a:gd name="connsiteX10" fmla="*/ 4589144 w 6762167"/>
                <a:gd name="connsiteY10" fmla="*/ 245085 h 5500747"/>
                <a:gd name="connsiteX11" fmla="*/ 5162005 w 6762167"/>
                <a:gd name="connsiteY11" fmla="*/ 29639 h 5500747"/>
                <a:gd name="connsiteX12" fmla="*/ 5735319 w 6762167"/>
                <a:gd name="connsiteY12" fmla="*/ 10589 h 5500747"/>
                <a:gd name="connsiteX13" fmla="*/ 6490062 w 6762167"/>
                <a:gd name="connsiteY13" fmla="*/ 112189 h 5500747"/>
                <a:gd name="connsiteX14" fmla="*/ 6635205 w 6762167"/>
                <a:gd name="connsiteY14" fmla="*/ 387960 h 5500747"/>
                <a:gd name="connsiteX15" fmla="*/ 6651533 w 6762167"/>
                <a:gd name="connsiteY15" fmla="*/ 1144064 h 5500747"/>
                <a:gd name="connsiteX16" fmla="*/ 6635205 w 6762167"/>
                <a:gd name="connsiteY16" fmla="*/ 1563617 h 5500747"/>
                <a:gd name="connsiteX17" fmla="*/ 6695076 w 6762167"/>
                <a:gd name="connsiteY17" fmla="*/ 2244428 h 5500747"/>
                <a:gd name="connsiteX18" fmla="*/ 6666955 w 6762167"/>
                <a:gd name="connsiteY18" fmla="*/ 2713421 h 5500747"/>
                <a:gd name="connsiteX19" fmla="*/ 6662419 w 6762167"/>
                <a:gd name="connsiteY19" fmla="*/ 3189217 h 5500747"/>
                <a:gd name="connsiteX20" fmla="*/ 6617969 w 6762167"/>
                <a:gd name="connsiteY20" fmla="*/ 4147160 h 5500747"/>
                <a:gd name="connsiteX21" fmla="*/ 6758576 w 6762167"/>
                <a:gd name="connsiteY21" fmla="*/ 4942724 h 5500747"/>
                <a:gd name="connsiteX22" fmla="*/ 6445158 w 6762167"/>
                <a:gd name="connsiteY22" fmla="*/ 5438024 h 5500747"/>
                <a:gd name="connsiteX23" fmla="*/ 5401490 w 6762167"/>
                <a:gd name="connsiteY23" fmla="*/ 5453446 h 5500747"/>
                <a:gd name="connsiteX24" fmla="*/ 4443547 w 6762167"/>
                <a:gd name="connsiteY24" fmla="*/ 5366360 h 5500747"/>
                <a:gd name="connsiteX25" fmla="*/ 3654333 w 6762167"/>
                <a:gd name="connsiteY25" fmla="*/ 5423057 h 5500747"/>
                <a:gd name="connsiteX26" fmla="*/ 2774405 w 6762167"/>
                <a:gd name="connsiteY26" fmla="*/ 5322817 h 5500747"/>
                <a:gd name="connsiteX27" fmla="*/ 1656805 w 6762167"/>
                <a:gd name="connsiteY27" fmla="*/ 5446642 h 5500747"/>
                <a:gd name="connsiteX28" fmla="*/ 473890 w 6762167"/>
                <a:gd name="connsiteY28" fmla="*/ 5414439 h 5500747"/>
                <a:gd name="connsiteX29" fmla="*/ 31205 w 6762167"/>
                <a:gd name="connsiteY29" fmla="*/ 4466474 h 5500747"/>
                <a:gd name="connsiteX30" fmla="*/ 45719 w 6762167"/>
                <a:gd name="connsiteY30" fmla="*/ 3697217 h 5500747"/>
                <a:gd name="connsiteX31" fmla="*/ 118290 w 6762167"/>
                <a:gd name="connsiteY31" fmla="*/ 2652189 h 5500747"/>
                <a:gd name="connsiteX32" fmla="*/ 74747 w 6762167"/>
                <a:gd name="connsiteY32" fmla="*/ 1868417 h 5500747"/>
                <a:gd name="connsiteX0" fmla="*/ 74747 w 6762167"/>
                <a:gd name="connsiteY0" fmla="*/ 1865247 h 5497577"/>
                <a:gd name="connsiteX1" fmla="*/ 16690 w 6762167"/>
                <a:gd name="connsiteY1" fmla="*/ 1095990 h 5497577"/>
                <a:gd name="connsiteX2" fmla="*/ 103776 w 6762167"/>
                <a:gd name="connsiteY2" fmla="*/ 428333 h 5497577"/>
                <a:gd name="connsiteX3" fmla="*/ 481147 w 6762167"/>
                <a:gd name="connsiteY3" fmla="*/ 77722 h 5497577"/>
                <a:gd name="connsiteX4" fmla="*/ 1003662 w 6762167"/>
                <a:gd name="connsiteY4" fmla="*/ 181590 h 5497577"/>
                <a:gd name="connsiteX5" fmla="*/ 1400537 w 6762167"/>
                <a:gd name="connsiteY5" fmla="*/ 213340 h 5497577"/>
                <a:gd name="connsiteX6" fmla="*/ 1967501 w 6762167"/>
                <a:gd name="connsiteY6" fmla="*/ 186579 h 5497577"/>
                <a:gd name="connsiteX7" fmla="*/ 2585719 w 6762167"/>
                <a:gd name="connsiteY7" fmla="*/ 123533 h 5497577"/>
                <a:gd name="connsiteX8" fmla="*/ 3238862 w 6762167"/>
                <a:gd name="connsiteY8" fmla="*/ 79990 h 5497577"/>
                <a:gd name="connsiteX9" fmla="*/ 3722369 w 6762167"/>
                <a:gd name="connsiteY9" fmla="*/ 164354 h 5497577"/>
                <a:gd name="connsiteX10" fmla="*/ 4531994 w 6762167"/>
                <a:gd name="connsiteY10" fmla="*/ 175240 h 5497577"/>
                <a:gd name="connsiteX11" fmla="*/ 5162005 w 6762167"/>
                <a:gd name="connsiteY11" fmla="*/ 26469 h 5497577"/>
                <a:gd name="connsiteX12" fmla="*/ 5735319 w 6762167"/>
                <a:gd name="connsiteY12" fmla="*/ 7419 h 5497577"/>
                <a:gd name="connsiteX13" fmla="*/ 6490062 w 6762167"/>
                <a:gd name="connsiteY13" fmla="*/ 109019 h 5497577"/>
                <a:gd name="connsiteX14" fmla="*/ 6635205 w 6762167"/>
                <a:gd name="connsiteY14" fmla="*/ 384790 h 5497577"/>
                <a:gd name="connsiteX15" fmla="*/ 6651533 w 6762167"/>
                <a:gd name="connsiteY15" fmla="*/ 1140894 h 5497577"/>
                <a:gd name="connsiteX16" fmla="*/ 6635205 w 6762167"/>
                <a:gd name="connsiteY16" fmla="*/ 1560447 h 5497577"/>
                <a:gd name="connsiteX17" fmla="*/ 6695076 w 6762167"/>
                <a:gd name="connsiteY17" fmla="*/ 2241258 h 5497577"/>
                <a:gd name="connsiteX18" fmla="*/ 6666955 w 6762167"/>
                <a:gd name="connsiteY18" fmla="*/ 2710251 h 5497577"/>
                <a:gd name="connsiteX19" fmla="*/ 6662419 w 6762167"/>
                <a:gd name="connsiteY19" fmla="*/ 3186047 h 5497577"/>
                <a:gd name="connsiteX20" fmla="*/ 6617969 w 6762167"/>
                <a:gd name="connsiteY20" fmla="*/ 4143990 h 5497577"/>
                <a:gd name="connsiteX21" fmla="*/ 6758576 w 6762167"/>
                <a:gd name="connsiteY21" fmla="*/ 4939554 h 5497577"/>
                <a:gd name="connsiteX22" fmla="*/ 6445158 w 6762167"/>
                <a:gd name="connsiteY22" fmla="*/ 5434854 h 5497577"/>
                <a:gd name="connsiteX23" fmla="*/ 5401490 w 6762167"/>
                <a:gd name="connsiteY23" fmla="*/ 5450276 h 5497577"/>
                <a:gd name="connsiteX24" fmla="*/ 4443547 w 6762167"/>
                <a:gd name="connsiteY24" fmla="*/ 5363190 h 5497577"/>
                <a:gd name="connsiteX25" fmla="*/ 3654333 w 6762167"/>
                <a:gd name="connsiteY25" fmla="*/ 5419887 h 5497577"/>
                <a:gd name="connsiteX26" fmla="*/ 2774405 w 6762167"/>
                <a:gd name="connsiteY26" fmla="*/ 5319647 h 5497577"/>
                <a:gd name="connsiteX27" fmla="*/ 1656805 w 6762167"/>
                <a:gd name="connsiteY27" fmla="*/ 5443472 h 5497577"/>
                <a:gd name="connsiteX28" fmla="*/ 473890 w 6762167"/>
                <a:gd name="connsiteY28" fmla="*/ 5411269 h 5497577"/>
                <a:gd name="connsiteX29" fmla="*/ 31205 w 6762167"/>
                <a:gd name="connsiteY29" fmla="*/ 4463304 h 5497577"/>
                <a:gd name="connsiteX30" fmla="*/ 45719 w 6762167"/>
                <a:gd name="connsiteY30" fmla="*/ 3694047 h 5497577"/>
                <a:gd name="connsiteX31" fmla="*/ 118290 w 6762167"/>
                <a:gd name="connsiteY31" fmla="*/ 2649019 h 5497577"/>
                <a:gd name="connsiteX32" fmla="*/ 74747 w 6762167"/>
                <a:gd name="connsiteY32" fmla="*/ 1865247 h 54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62167" h="5497577">
                  <a:moveTo>
                    <a:pt x="74747" y="1865247"/>
                  </a:moveTo>
                  <a:cubicBezTo>
                    <a:pt x="57814" y="1606409"/>
                    <a:pt x="11852" y="1335476"/>
                    <a:pt x="16690" y="1095990"/>
                  </a:cubicBezTo>
                  <a:cubicBezTo>
                    <a:pt x="21528" y="856504"/>
                    <a:pt x="26367" y="598044"/>
                    <a:pt x="103776" y="428333"/>
                  </a:cubicBezTo>
                  <a:cubicBezTo>
                    <a:pt x="181185" y="258622"/>
                    <a:pt x="331166" y="118846"/>
                    <a:pt x="481147" y="77722"/>
                  </a:cubicBezTo>
                  <a:cubicBezTo>
                    <a:pt x="631128" y="36598"/>
                    <a:pt x="850430" y="158987"/>
                    <a:pt x="1003662" y="181590"/>
                  </a:cubicBezTo>
                  <a:cubicBezTo>
                    <a:pt x="1156894" y="204193"/>
                    <a:pt x="1239897" y="212509"/>
                    <a:pt x="1400537" y="213340"/>
                  </a:cubicBezTo>
                  <a:cubicBezTo>
                    <a:pt x="1561177" y="214171"/>
                    <a:pt x="1769971" y="201547"/>
                    <a:pt x="1967501" y="186579"/>
                  </a:cubicBezTo>
                  <a:cubicBezTo>
                    <a:pt x="2165031" y="171611"/>
                    <a:pt x="2379646" y="144548"/>
                    <a:pt x="2585719" y="123533"/>
                  </a:cubicBezTo>
                  <a:cubicBezTo>
                    <a:pt x="2797613" y="105768"/>
                    <a:pt x="3049421" y="73187"/>
                    <a:pt x="3238862" y="79990"/>
                  </a:cubicBezTo>
                  <a:cubicBezTo>
                    <a:pt x="3428303" y="86793"/>
                    <a:pt x="3506847" y="148479"/>
                    <a:pt x="3722369" y="164354"/>
                  </a:cubicBezTo>
                  <a:cubicBezTo>
                    <a:pt x="3937891" y="180229"/>
                    <a:pt x="4292055" y="198221"/>
                    <a:pt x="4531994" y="175240"/>
                  </a:cubicBezTo>
                  <a:cubicBezTo>
                    <a:pt x="4771933" y="152259"/>
                    <a:pt x="4961451" y="54439"/>
                    <a:pt x="5162005" y="26469"/>
                  </a:cubicBezTo>
                  <a:cubicBezTo>
                    <a:pt x="5362559" y="-1501"/>
                    <a:pt x="5513976" y="-6339"/>
                    <a:pt x="5735319" y="7419"/>
                  </a:cubicBezTo>
                  <a:cubicBezTo>
                    <a:pt x="5956662" y="21177"/>
                    <a:pt x="6340081" y="46124"/>
                    <a:pt x="6490062" y="109019"/>
                  </a:cubicBezTo>
                  <a:cubicBezTo>
                    <a:pt x="6640043" y="171914"/>
                    <a:pt x="6608293" y="212811"/>
                    <a:pt x="6635205" y="384790"/>
                  </a:cubicBezTo>
                  <a:cubicBezTo>
                    <a:pt x="6662117" y="556769"/>
                    <a:pt x="6651533" y="944951"/>
                    <a:pt x="6651533" y="1140894"/>
                  </a:cubicBezTo>
                  <a:cubicBezTo>
                    <a:pt x="6651533" y="1336837"/>
                    <a:pt x="6627948" y="1377053"/>
                    <a:pt x="6635205" y="1560447"/>
                  </a:cubicBezTo>
                  <a:cubicBezTo>
                    <a:pt x="6642462" y="1743841"/>
                    <a:pt x="6712009" y="2067087"/>
                    <a:pt x="6695076" y="2241258"/>
                  </a:cubicBezTo>
                  <a:cubicBezTo>
                    <a:pt x="6678143" y="2415429"/>
                    <a:pt x="6672398" y="2552786"/>
                    <a:pt x="6666955" y="2710251"/>
                  </a:cubicBezTo>
                  <a:cubicBezTo>
                    <a:pt x="6661512" y="2867716"/>
                    <a:pt x="6670583" y="2947091"/>
                    <a:pt x="6662419" y="3186047"/>
                  </a:cubicBezTo>
                  <a:cubicBezTo>
                    <a:pt x="6654255" y="3425003"/>
                    <a:pt x="6601943" y="3851739"/>
                    <a:pt x="6617969" y="4143990"/>
                  </a:cubicBezTo>
                  <a:cubicBezTo>
                    <a:pt x="6633995" y="4436241"/>
                    <a:pt x="6787378" y="4724410"/>
                    <a:pt x="6758576" y="4939554"/>
                  </a:cubicBezTo>
                  <a:cubicBezTo>
                    <a:pt x="6729774" y="5154698"/>
                    <a:pt x="6671339" y="5349734"/>
                    <a:pt x="6445158" y="5434854"/>
                  </a:cubicBezTo>
                  <a:cubicBezTo>
                    <a:pt x="6218977" y="5519974"/>
                    <a:pt x="5735092" y="5462220"/>
                    <a:pt x="5401490" y="5450276"/>
                  </a:cubicBezTo>
                  <a:cubicBezTo>
                    <a:pt x="5067888" y="5438332"/>
                    <a:pt x="4734740" y="5368255"/>
                    <a:pt x="4443547" y="5363190"/>
                  </a:cubicBezTo>
                  <a:cubicBezTo>
                    <a:pt x="4152354" y="5358125"/>
                    <a:pt x="3932523" y="5427144"/>
                    <a:pt x="3654333" y="5419887"/>
                  </a:cubicBezTo>
                  <a:cubicBezTo>
                    <a:pt x="3376143" y="5412630"/>
                    <a:pt x="3107326" y="5315716"/>
                    <a:pt x="2774405" y="5319647"/>
                  </a:cubicBezTo>
                  <a:cubicBezTo>
                    <a:pt x="2441484" y="5323578"/>
                    <a:pt x="2040224" y="5428202"/>
                    <a:pt x="1656805" y="5443472"/>
                  </a:cubicBezTo>
                  <a:cubicBezTo>
                    <a:pt x="1273386" y="5458742"/>
                    <a:pt x="744823" y="5574630"/>
                    <a:pt x="473890" y="5411269"/>
                  </a:cubicBezTo>
                  <a:cubicBezTo>
                    <a:pt x="202957" y="5247908"/>
                    <a:pt x="102567" y="4749508"/>
                    <a:pt x="31205" y="4463304"/>
                  </a:cubicBezTo>
                  <a:cubicBezTo>
                    <a:pt x="-40157" y="4177100"/>
                    <a:pt x="31205" y="3996428"/>
                    <a:pt x="45719" y="3694047"/>
                  </a:cubicBezTo>
                  <a:cubicBezTo>
                    <a:pt x="60233" y="3391666"/>
                    <a:pt x="108614" y="2951400"/>
                    <a:pt x="118290" y="2649019"/>
                  </a:cubicBezTo>
                  <a:cubicBezTo>
                    <a:pt x="127966" y="2346638"/>
                    <a:pt x="91680" y="2124085"/>
                    <a:pt x="74747" y="1865247"/>
                  </a:cubicBezTo>
                  <a:close/>
                </a:path>
              </a:pathLst>
            </a:cu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2DD9275-F325-49D5-A6AF-132C301C04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586" y="447976"/>
            <a:ext cx="2229732" cy="27206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49FF8B7-D4E2-4B90-BB6C-7901D07A69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8" y="1779203"/>
            <a:ext cx="13144277" cy="353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4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361</Words>
  <Application>Microsoft Office PowerPoint</Application>
  <PresentationFormat>Widescreen</PresentationFormat>
  <Paragraphs>139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Calibri</vt:lpstr>
      <vt:lpstr>等线</vt:lpstr>
      <vt:lpstr>Times New Roman</vt:lpstr>
      <vt:lpstr>等线 Light</vt:lpstr>
      <vt:lpstr>iCiel Cadena</vt:lpstr>
      <vt:lpstr>Cambria</vt:lpstr>
      <vt:lpstr>Arial</vt:lpstr>
      <vt:lpstr>字魂36号-正文宋楷</vt:lpstr>
      <vt:lpstr>印品黑体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41</cp:revision>
  <dcterms:created xsi:type="dcterms:W3CDTF">2021-11-18T05:57:08Z</dcterms:created>
  <dcterms:modified xsi:type="dcterms:W3CDTF">2022-01-06T11:27:04Z</dcterms:modified>
</cp:coreProperties>
</file>